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9144000" cy="6858000" type="screen4x3"/>
  <p:notesSz cx="6808788" cy="9832975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391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1884" y="90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F1EFE-F06F-4E1C-8BBC-E5423043CE45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839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6580A-C5C7-48B0-832C-57C75175D0C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8188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3D6748-A7BC-4E12-8FC7-70C7CB581135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0144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6FD499-3827-4810-BD5D-FD13FE813ED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4969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437E4-4EF9-4D8D-BAD3-958BC08F4B3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500286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58710-4EBA-4415-94E6-547DC5794DE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4625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81D638-9224-445E-BF11-C56014EE5F2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66966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C6216-04FF-40C9-80F1-7C242F1AB44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6092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D280B-5A04-4523-975D-F4CB2C84E730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83213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B4A5CF-D4EA-4532-ADB1-4E6ADE51FD2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5417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E02393-2AC4-4A7C-95B4-82056947626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02413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wzorzec stylu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wzorce stylu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7ADAD3-29F0-4BF0-B8DA-952B84DD09F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2"/>
          <p:cNvSpPr>
            <a:spLocks noChangeArrowheads="1"/>
          </p:cNvSpPr>
          <p:nvPr/>
        </p:nvSpPr>
        <p:spPr bwMode="auto">
          <a:xfrm>
            <a:off x="1319213" y="277495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1" name="Oval 3"/>
          <p:cNvSpPr>
            <a:spLocks noChangeArrowheads="1"/>
          </p:cNvSpPr>
          <p:nvPr/>
        </p:nvSpPr>
        <p:spPr bwMode="auto">
          <a:xfrm>
            <a:off x="1319213" y="292735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1535906" y="1843296"/>
            <a:ext cx="87313" cy="20068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617663" y="1908175"/>
            <a:ext cx="387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PN</a:t>
            </a: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1566863" y="18716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5" name="Oval 7"/>
          <p:cNvSpPr>
            <a:spLocks noChangeArrowheads="1"/>
          </p:cNvSpPr>
          <p:nvPr/>
        </p:nvSpPr>
        <p:spPr bwMode="auto">
          <a:xfrm>
            <a:off x="1433513" y="18716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 flipV="1">
            <a:off x="1393824" y="1971675"/>
            <a:ext cx="106363" cy="24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2205038" y="39528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2205038" y="47148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2024063" y="9477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flipV="1">
            <a:off x="2105025" y="609600"/>
            <a:ext cx="180975" cy="414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 flipH="1" flipV="1">
            <a:off x="2205038" y="319088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H="1">
            <a:off x="1595438" y="319088"/>
            <a:ext cx="609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1595438" y="166688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68" name="Text Box 24"/>
          <p:cNvSpPr txBox="1">
            <a:spLocks noChangeArrowheads="1"/>
          </p:cNvSpPr>
          <p:nvPr/>
        </p:nvSpPr>
        <p:spPr bwMode="auto">
          <a:xfrm>
            <a:off x="1624013" y="850900"/>
            <a:ext cx="4524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 10</a:t>
            </a:r>
          </a:p>
        </p:txBody>
      </p:sp>
      <p:sp>
        <p:nvSpPr>
          <p:cNvPr id="2069" name="Text Box 25"/>
          <p:cNvSpPr txBox="1">
            <a:spLocks noChangeArrowheads="1"/>
          </p:cNvSpPr>
          <p:nvPr/>
        </p:nvSpPr>
        <p:spPr bwMode="auto">
          <a:xfrm>
            <a:off x="1809750" y="412750"/>
            <a:ext cx="4524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ŻN 10</a:t>
            </a:r>
          </a:p>
        </p:txBody>
      </p:sp>
      <p:sp>
        <p:nvSpPr>
          <p:cNvPr id="2072" name="Text Box 28"/>
          <p:cNvSpPr txBox="1">
            <a:spLocks noChangeArrowheads="1"/>
          </p:cNvSpPr>
          <p:nvPr/>
        </p:nvSpPr>
        <p:spPr bwMode="auto">
          <a:xfrm>
            <a:off x="2133600" y="752475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w(3)</a:t>
            </a:r>
          </a:p>
        </p:txBody>
      </p:sp>
      <p:sp>
        <p:nvSpPr>
          <p:cNvPr id="2073" name="Text Box 29"/>
          <p:cNvSpPr txBox="1">
            <a:spLocks noChangeArrowheads="1"/>
          </p:cNvSpPr>
          <p:nvPr/>
        </p:nvSpPr>
        <p:spPr bwMode="auto">
          <a:xfrm>
            <a:off x="1595438" y="90488"/>
            <a:ext cx="8239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4x50 Al.  trady.</a:t>
            </a:r>
          </a:p>
        </p:txBody>
      </p:sp>
      <p:sp>
        <p:nvSpPr>
          <p:cNvPr id="2074" name="Text Box 30"/>
          <p:cNvSpPr txBox="1">
            <a:spLocks noChangeArrowheads="1"/>
          </p:cNvSpPr>
          <p:nvPr/>
        </p:nvSpPr>
        <p:spPr bwMode="auto">
          <a:xfrm>
            <a:off x="985838" y="90488"/>
            <a:ext cx="596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       SP</a:t>
            </a:r>
          </a:p>
          <a:p>
            <a:r>
              <a:rPr lang="pl-PL" altLang="pl-PL" sz="800" b="1"/>
              <a:t>Unicka  6</a:t>
            </a:r>
          </a:p>
        </p:txBody>
      </p:sp>
      <p:sp>
        <p:nvSpPr>
          <p:cNvPr id="2076" name="Text Box 32"/>
          <p:cNvSpPr txBox="1">
            <a:spLocks noChangeArrowheads="1"/>
          </p:cNvSpPr>
          <p:nvPr/>
        </p:nvSpPr>
        <p:spPr bwMode="auto">
          <a:xfrm>
            <a:off x="1885950" y="1209675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077" name="Line 33"/>
          <p:cNvSpPr>
            <a:spLocks noChangeShapeType="1"/>
          </p:cNvSpPr>
          <p:nvPr/>
        </p:nvSpPr>
        <p:spPr bwMode="auto">
          <a:xfrm>
            <a:off x="2281238" y="24288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8" name="Line 34"/>
          <p:cNvSpPr>
            <a:spLocks noChangeShapeType="1"/>
          </p:cNvSpPr>
          <p:nvPr/>
        </p:nvSpPr>
        <p:spPr bwMode="auto">
          <a:xfrm>
            <a:off x="1633538" y="1952625"/>
            <a:ext cx="6900862" cy="28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79" name="Oval 35"/>
          <p:cNvSpPr>
            <a:spLocks noChangeArrowheads="1"/>
          </p:cNvSpPr>
          <p:nvPr/>
        </p:nvSpPr>
        <p:spPr bwMode="auto">
          <a:xfrm>
            <a:off x="29718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0" name="Oval 36"/>
          <p:cNvSpPr>
            <a:spLocks noChangeArrowheads="1"/>
          </p:cNvSpPr>
          <p:nvPr/>
        </p:nvSpPr>
        <p:spPr bwMode="auto">
          <a:xfrm>
            <a:off x="38862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1" name="Oval 37"/>
          <p:cNvSpPr>
            <a:spLocks noChangeArrowheads="1"/>
          </p:cNvSpPr>
          <p:nvPr/>
        </p:nvSpPr>
        <p:spPr bwMode="auto">
          <a:xfrm>
            <a:off x="48768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83" name="Text Box 39"/>
          <p:cNvSpPr txBox="1">
            <a:spLocks noChangeArrowheads="1"/>
          </p:cNvSpPr>
          <p:nvPr/>
        </p:nvSpPr>
        <p:spPr bwMode="auto">
          <a:xfrm>
            <a:off x="4648200" y="2032000"/>
            <a:ext cx="4603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 b="1"/>
              <a:t>PM</a:t>
            </a:r>
          </a:p>
        </p:txBody>
      </p:sp>
      <p:sp>
        <p:nvSpPr>
          <p:cNvPr id="2084" name="Line 40"/>
          <p:cNvSpPr>
            <a:spLocks noChangeShapeType="1"/>
          </p:cNvSpPr>
          <p:nvPr/>
        </p:nvSpPr>
        <p:spPr bwMode="auto">
          <a:xfrm flipH="1">
            <a:off x="1395413" y="2386013"/>
            <a:ext cx="0" cy="145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5" name="Text Box 41"/>
          <p:cNvSpPr txBox="1">
            <a:spLocks noChangeArrowheads="1"/>
          </p:cNvSpPr>
          <p:nvPr/>
        </p:nvSpPr>
        <p:spPr bwMode="auto">
          <a:xfrm rot="5400000">
            <a:off x="137320" y="3221832"/>
            <a:ext cx="1522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/>
              <a:t>l. nap ul .Sanocka</a:t>
            </a:r>
          </a:p>
          <a:p>
            <a:r>
              <a:rPr lang="pl-PL" altLang="pl-PL" sz="1400"/>
              <a:t> </a:t>
            </a:r>
          </a:p>
        </p:txBody>
      </p:sp>
      <p:sp>
        <p:nvSpPr>
          <p:cNvPr id="2086" name="Line 42"/>
          <p:cNvSpPr>
            <a:spLocks noChangeShapeType="1"/>
          </p:cNvSpPr>
          <p:nvPr/>
        </p:nvSpPr>
        <p:spPr bwMode="auto">
          <a:xfrm flipV="1">
            <a:off x="4953000" y="1905000"/>
            <a:ext cx="762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7" name="Line 43"/>
          <p:cNvSpPr>
            <a:spLocks noChangeShapeType="1"/>
          </p:cNvSpPr>
          <p:nvPr/>
        </p:nvSpPr>
        <p:spPr bwMode="auto">
          <a:xfrm flipH="1" flipV="1">
            <a:off x="5029200" y="18288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8" name="Line 44"/>
          <p:cNvSpPr>
            <a:spLocks noChangeShapeType="1"/>
          </p:cNvSpPr>
          <p:nvPr/>
        </p:nvSpPr>
        <p:spPr bwMode="auto">
          <a:xfrm flipH="1">
            <a:off x="4876800" y="1828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89" name="Line 45"/>
          <p:cNvSpPr>
            <a:spLocks noChangeShapeType="1"/>
          </p:cNvSpPr>
          <p:nvPr/>
        </p:nvSpPr>
        <p:spPr bwMode="auto">
          <a:xfrm flipV="1">
            <a:off x="4876800" y="762000"/>
            <a:ext cx="0" cy="1066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0" name="Rectangle 46"/>
          <p:cNvSpPr>
            <a:spLocks noChangeArrowheads="1"/>
          </p:cNvSpPr>
          <p:nvPr/>
        </p:nvSpPr>
        <p:spPr bwMode="auto">
          <a:xfrm>
            <a:off x="4343400" y="152400"/>
            <a:ext cx="762000" cy="609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1" name="Line 47"/>
          <p:cNvSpPr>
            <a:spLocks noChangeShapeType="1"/>
          </p:cNvSpPr>
          <p:nvPr/>
        </p:nvSpPr>
        <p:spPr bwMode="auto">
          <a:xfrm flipH="1">
            <a:off x="4724400" y="152400"/>
            <a:ext cx="3048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2" name="Line 48"/>
          <p:cNvSpPr>
            <a:spLocks noChangeShapeType="1"/>
          </p:cNvSpPr>
          <p:nvPr/>
        </p:nvSpPr>
        <p:spPr bwMode="auto">
          <a:xfrm>
            <a:off x="4343400" y="152400"/>
            <a:ext cx="381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3" name="Oval 49"/>
          <p:cNvSpPr>
            <a:spLocks noChangeArrowheads="1"/>
          </p:cNvSpPr>
          <p:nvPr/>
        </p:nvSpPr>
        <p:spPr bwMode="auto">
          <a:xfrm>
            <a:off x="5715000" y="1905000"/>
            <a:ext cx="152400" cy="1524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4" name="Oval 50"/>
          <p:cNvSpPr>
            <a:spLocks noChangeArrowheads="1"/>
          </p:cNvSpPr>
          <p:nvPr/>
        </p:nvSpPr>
        <p:spPr bwMode="auto">
          <a:xfrm>
            <a:off x="64770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5" name="Oval 52"/>
          <p:cNvSpPr>
            <a:spLocks noChangeArrowheads="1"/>
          </p:cNvSpPr>
          <p:nvPr/>
        </p:nvSpPr>
        <p:spPr bwMode="auto">
          <a:xfrm>
            <a:off x="7772400" y="1905000"/>
            <a:ext cx="152400" cy="1524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6" name="Oval 53"/>
          <p:cNvSpPr>
            <a:spLocks noChangeArrowheads="1"/>
          </p:cNvSpPr>
          <p:nvPr/>
        </p:nvSpPr>
        <p:spPr bwMode="auto">
          <a:xfrm>
            <a:off x="83820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7" name="Oval 54"/>
          <p:cNvSpPr>
            <a:spLocks noChangeArrowheads="1"/>
          </p:cNvSpPr>
          <p:nvPr/>
        </p:nvSpPr>
        <p:spPr bwMode="auto">
          <a:xfrm>
            <a:off x="8534400" y="190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098" name="Line 55"/>
          <p:cNvSpPr>
            <a:spLocks noChangeShapeType="1"/>
          </p:cNvSpPr>
          <p:nvPr/>
        </p:nvSpPr>
        <p:spPr bwMode="auto">
          <a:xfrm>
            <a:off x="7848600" y="1981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99" name="Line 56"/>
          <p:cNvSpPr>
            <a:spLocks noChangeShapeType="1"/>
          </p:cNvSpPr>
          <p:nvPr/>
        </p:nvSpPr>
        <p:spPr bwMode="auto">
          <a:xfrm flipH="1" flipV="1">
            <a:off x="8001000" y="1036638"/>
            <a:ext cx="0" cy="1401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0" name="Rectangle 57"/>
          <p:cNvSpPr>
            <a:spLocks noChangeArrowheads="1"/>
          </p:cNvSpPr>
          <p:nvPr/>
        </p:nvSpPr>
        <p:spPr bwMode="auto">
          <a:xfrm>
            <a:off x="7078663" y="106363"/>
            <a:ext cx="685800" cy="685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01" name="Line 58"/>
          <p:cNvSpPr>
            <a:spLocks noChangeShapeType="1"/>
          </p:cNvSpPr>
          <p:nvPr/>
        </p:nvSpPr>
        <p:spPr bwMode="auto">
          <a:xfrm>
            <a:off x="7078663" y="106363"/>
            <a:ext cx="3048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2" name="Line 59"/>
          <p:cNvSpPr>
            <a:spLocks noChangeShapeType="1"/>
          </p:cNvSpPr>
          <p:nvPr/>
        </p:nvSpPr>
        <p:spPr bwMode="auto">
          <a:xfrm flipH="1">
            <a:off x="7459663" y="106363"/>
            <a:ext cx="22860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3" name="Line 60"/>
          <p:cNvSpPr>
            <a:spLocks noChangeShapeType="1"/>
          </p:cNvSpPr>
          <p:nvPr/>
        </p:nvSpPr>
        <p:spPr bwMode="auto">
          <a:xfrm>
            <a:off x="8610600" y="198437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4" name="Oval 67"/>
          <p:cNvSpPr>
            <a:spLocks noChangeArrowheads="1"/>
          </p:cNvSpPr>
          <p:nvPr/>
        </p:nvSpPr>
        <p:spPr bwMode="auto">
          <a:xfrm>
            <a:off x="8305800" y="2590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05" name="Oval 68"/>
          <p:cNvSpPr>
            <a:spLocks noChangeArrowheads="1"/>
          </p:cNvSpPr>
          <p:nvPr/>
        </p:nvSpPr>
        <p:spPr bwMode="auto">
          <a:xfrm>
            <a:off x="8382000" y="2438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06" name="Line 69"/>
          <p:cNvSpPr>
            <a:spLocks noChangeShapeType="1"/>
          </p:cNvSpPr>
          <p:nvPr/>
        </p:nvSpPr>
        <p:spPr bwMode="auto">
          <a:xfrm flipH="1">
            <a:off x="8458200" y="1981200"/>
            <a:ext cx="152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07" name="Oval 70"/>
          <p:cNvSpPr>
            <a:spLocks noChangeArrowheads="1"/>
          </p:cNvSpPr>
          <p:nvPr/>
        </p:nvSpPr>
        <p:spPr bwMode="auto">
          <a:xfrm>
            <a:off x="1570038" y="50212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08" name="Oval 71"/>
          <p:cNvSpPr>
            <a:spLocks noChangeArrowheads="1"/>
          </p:cNvSpPr>
          <p:nvPr/>
        </p:nvSpPr>
        <p:spPr bwMode="auto">
          <a:xfrm>
            <a:off x="1722438" y="50212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09" name="Line 72"/>
          <p:cNvSpPr>
            <a:spLocks noChangeShapeType="1"/>
          </p:cNvSpPr>
          <p:nvPr/>
        </p:nvSpPr>
        <p:spPr bwMode="auto">
          <a:xfrm flipH="1">
            <a:off x="0" y="5097463"/>
            <a:ext cx="1722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0" name="Oval 73"/>
          <p:cNvSpPr>
            <a:spLocks noChangeArrowheads="1"/>
          </p:cNvSpPr>
          <p:nvPr/>
        </p:nvSpPr>
        <p:spPr bwMode="auto">
          <a:xfrm>
            <a:off x="1493838" y="57070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11" name="Oval 74"/>
          <p:cNvSpPr>
            <a:spLocks noChangeArrowheads="1"/>
          </p:cNvSpPr>
          <p:nvPr/>
        </p:nvSpPr>
        <p:spPr bwMode="auto">
          <a:xfrm>
            <a:off x="1570038" y="55546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12" name="Line 75"/>
          <p:cNvSpPr>
            <a:spLocks noChangeShapeType="1"/>
          </p:cNvSpPr>
          <p:nvPr/>
        </p:nvSpPr>
        <p:spPr bwMode="auto">
          <a:xfrm flipH="1">
            <a:off x="1570038" y="5097463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3" name="Line 76"/>
          <p:cNvSpPr>
            <a:spLocks noChangeShapeType="1"/>
          </p:cNvSpPr>
          <p:nvPr/>
        </p:nvSpPr>
        <p:spPr bwMode="auto">
          <a:xfrm flipV="1">
            <a:off x="1806575" y="4191000"/>
            <a:ext cx="4441825" cy="906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4" name="Oval 77"/>
          <p:cNvSpPr>
            <a:spLocks noChangeArrowheads="1"/>
          </p:cNvSpPr>
          <p:nvPr/>
        </p:nvSpPr>
        <p:spPr bwMode="auto">
          <a:xfrm>
            <a:off x="47244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15" name="Oval 78"/>
          <p:cNvSpPr>
            <a:spLocks noChangeArrowheads="1"/>
          </p:cNvSpPr>
          <p:nvPr/>
        </p:nvSpPr>
        <p:spPr bwMode="auto">
          <a:xfrm>
            <a:off x="3657600" y="4648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16" name="Oval 79"/>
          <p:cNvSpPr>
            <a:spLocks noChangeArrowheads="1"/>
          </p:cNvSpPr>
          <p:nvPr/>
        </p:nvSpPr>
        <p:spPr bwMode="auto">
          <a:xfrm>
            <a:off x="5943600" y="4114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17" name="Oval 80"/>
          <p:cNvSpPr>
            <a:spLocks noChangeArrowheads="1"/>
          </p:cNvSpPr>
          <p:nvPr/>
        </p:nvSpPr>
        <p:spPr bwMode="auto">
          <a:xfrm>
            <a:off x="6096000" y="4114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18" name="Line 81"/>
          <p:cNvSpPr>
            <a:spLocks noChangeShapeType="1"/>
          </p:cNvSpPr>
          <p:nvPr/>
        </p:nvSpPr>
        <p:spPr bwMode="auto">
          <a:xfrm>
            <a:off x="1722438" y="4868863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19" name="Line 82"/>
          <p:cNvSpPr>
            <a:spLocks noChangeShapeType="1"/>
          </p:cNvSpPr>
          <p:nvPr/>
        </p:nvSpPr>
        <p:spPr bwMode="auto">
          <a:xfrm>
            <a:off x="8534400" y="17526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0" name="Text Box 83"/>
          <p:cNvSpPr txBox="1">
            <a:spLocks noChangeArrowheads="1"/>
          </p:cNvSpPr>
          <p:nvPr/>
        </p:nvSpPr>
        <p:spPr bwMode="auto">
          <a:xfrm>
            <a:off x="1554163" y="4624388"/>
            <a:ext cx="35401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PN</a:t>
            </a:r>
          </a:p>
        </p:txBody>
      </p:sp>
      <p:sp>
        <p:nvSpPr>
          <p:cNvPr id="2121" name="Text Box 84"/>
          <p:cNvSpPr txBox="1">
            <a:spLocks noChangeArrowheads="1"/>
          </p:cNvSpPr>
          <p:nvPr/>
        </p:nvSpPr>
        <p:spPr bwMode="auto">
          <a:xfrm>
            <a:off x="8324850" y="1474788"/>
            <a:ext cx="420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 b="1"/>
              <a:t>PN</a:t>
            </a:r>
          </a:p>
        </p:txBody>
      </p:sp>
      <p:sp>
        <p:nvSpPr>
          <p:cNvPr id="2122" name="Line 85"/>
          <p:cNvSpPr>
            <a:spLocks noChangeShapeType="1"/>
          </p:cNvSpPr>
          <p:nvPr/>
        </p:nvSpPr>
        <p:spPr bwMode="auto">
          <a:xfrm flipH="1" flipV="1">
            <a:off x="3581400" y="4038600"/>
            <a:ext cx="152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3" name="Line 86"/>
          <p:cNvSpPr>
            <a:spLocks noChangeShapeType="1"/>
          </p:cNvSpPr>
          <p:nvPr/>
        </p:nvSpPr>
        <p:spPr bwMode="auto">
          <a:xfrm flipH="1">
            <a:off x="2506663" y="4906963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4" name="Line 87"/>
          <p:cNvSpPr>
            <a:spLocks noChangeShapeType="1"/>
          </p:cNvSpPr>
          <p:nvPr/>
        </p:nvSpPr>
        <p:spPr bwMode="auto">
          <a:xfrm>
            <a:off x="3733800" y="47244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6" name="Line 89"/>
          <p:cNvSpPr>
            <a:spLocks noChangeShapeType="1"/>
          </p:cNvSpPr>
          <p:nvPr/>
        </p:nvSpPr>
        <p:spPr bwMode="auto">
          <a:xfrm>
            <a:off x="4800600" y="44958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7" name="Line 90"/>
          <p:cNvSpPr>
            <a:spLocks noChangeShapeType="1"/>
          </p:cNvSpPr>
          <p:nvPr/>
        </p:nvSpPr>
        <p:spPr bwMode="auto">
          <a:xfrm flipH="1" flipV="1">
            <a:off x="4267200" y="39624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8" name="Line 91"/>
          <p:cNvSpPr>
            <a:spLocks noChangeShapeType="1"/>
          </p:cNvSpPr>
          <p:nvPr/>
        </p:nvSpPr>
        <p:spPr bwMode="auto">
          <a:xfrm flipH="1" flipV="1">
            <a:off x="4572000" y="3581400"/>
            <a:ext cx="228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29" name="Line 92"/>
          <p:cNvSpPr>
            <a:spLocks noChangeShapeType="1"/>
          </p:cNvSpPr>
          <p:nvPr/>
        </p:nvSpPr>
        <p:spPr bwMode="auto">
          <a:xfrm flipV="1">
            <a:off x="6096000" y="3505200"/>
            <a:ext cx="76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0" name="Line 93"/>
          <p:cNvSpPr>
            <a:spLocks noChangeShapeType="1"/>
          </p:cNvSpPr>
          <p:nvPr/>
        </p:nvSpPr>
        <p:spPr bwMode="auto">
          <a:xfrm flipV="1">
            <a:off x="6172200" y="4114800"/>
            <a:ext cx="381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1" name="Line 94"/>
          <p:cNvSpPr>
            <a:spLocks noChangeShapeType="1"/>
          </p:cNvSpPr>
          <p:nvPr/>
        </p:nvSpPr>
        <p:spPr bwMode="auto">
          <a:xfrm flipH="1">
            <a:off x="6553200" y="41148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2" name="Line 100"/>
          <p:cNvSpPr>
            <a:spLocks noChangeShapeType="1"/>
          </p:cNvSpPr>
          <p:nvPr/>
        </p:nvSpPr>
        <p:spPr bwMode="auto">
          <a:xfrm>
            <a:off x="6172200" y="41910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3" name="Line 101"/>
          <p:cNvSpPr>
            <a:spLocks noChangeShapeType="1"/>
          </p:cNvSpPr>
          <p:nvPr/>
        </p:nvSpPr>
        <p:spPr bwMode="auto">
          <a:xfrm>
            <a:off x="6324600" y="42672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4" name="Line 102"/>
          <p:cNvSpPr>
            <a:spLocks noChangeShapeType="1"/>
          </p:cNvSpPr>
          <p:nvPr/>
        </p:nvSpPr>
        <p:spPr bwMode="auto">
          <a:xfrm flipH="1">
            <a:off x="6248400" y="4572000"/>
            <a:ext cx="76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5" name="Line 103"/>
          <p:cNvSpPr>
            <a:spLocks noChangeShapeType="1"/>
          </p:cNvSpPr>
          <p:nvPr/>
        </p:nvSpPr>
        <p:spPr bwMode="auto">
          <a:xfrm>
            <a:off x="6248400" y="44958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36" name="Text Box 104"/>
          <p:cNvSpPr txBox="1">
            <a:spLocks noChangeArrowheads="1"/>
          </p:cNvSpPr>
          <p:nvPr/>
        </p:nvSpPr>
        <p:spPr bwMode="auto">
          <a:xfrm>
            <a:off x="5257800" y="4419600"/>
            <a:ext cx="1309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Sygnalizacja świetlna</a:t>
            </a:r>
          </a:p>
          <a:p>
            <a:r>
              <a:rPr lang="pl-PL" altLang="pl-PL" sz="800" dirty="0"/>
              <a:t>Tuszyńska / Paderewskiego</a:t>
            </a:r>
          </a:p>
        </p:txBody>
      </p:sp>
      <p:sp>
        <p:nvSpPr>
          <p:cNvPr id="2137" name="Text Box 105"/>
          <p:cNvSpPr txBox="1">
            <a:spLocks noChangeArrowheads="1"/>
          </p:cNvSpPr>
          <p:nvPr/>
        </p:nvSpPr>
        <p:spPr bwMode="auto">
          <a:xfrm>
            <a:off x="5791200" y="4267200"/>
            <a:ext cx="631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4x10 YKY</a:t>
            </a:r>
          </a:p>
        </p:txBody>
      </p:sp>
      <p:sp>
        <p:nvSpPr>
          <p:cNvPr id="2138" name="Text Box 106"/>
          <p:cNvSpPr txBox="1">
            <a:spLocks noChangeArrowheads="1"/>
          </p:cNvSpPr>
          <p:nvPr/>
        </p:nvSpPr>
        <p:spPr bwMode="auto">
          <a:xfrm>
            <a:off x="6096000" y="36576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39" name="Text Box 107"/>
          <p:cNvSpPr txBox="1">
            <a:spLocks noChangeArrowheads="1"/>
          </p:cNvSpPr>
          <p:nvPr/>
        </p:nvSpPr>
        <p:spPr bwMode="auto">
          <a:xfrm>
            <a:off x="5943600" y="3276600"/>
            <a:ext cx="5635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34 (16m)</a:t>
            </a:r>
          </a:p>
        </p:txBody>
      </p:sp>
      <p:sp>
        <p:nvSpPr>
          <p:cNvPr id="2140" name="Text Box 108"/>
          <p:cNvSpPr txBox="1">
            <a:spLocks noChangeArrowheads="1"/>
          </p:cNvSpPr>
          <p:nvPr/>
        </p:nvSpPr>
        <p:spPr bwMode="auto">
          <a:xfrm>
            <a:off x="4343400" y="3352800"/>
            <a:ext cx="5683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32 (30m)</a:t>
            </a:r>
          </a:p>
        </p:txBody>
      </p:sp>
      <p:sp>
        <p:nvSpPr>
          <p:cNvPr id="2141" name="Text Box 109"/>
          <p:cNvSpPr txBox="1">
            <a:spLocks noChangeArrowheads="1"/>
          </p:cNvSpPr>
          <p:nvPr/>
        </p:nvSpPr>
        <p:spPr bwMode="auto">
          <a:xfrm>
            <a:off x="4114800" y="3810000"/>
            <a:ext cx="3810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32A</a:t>
            </a:r>
          </a:p>
        </p:txBody>
      </p:sp>
      <p:sp>
        <p:nvSpPr>
          <p:cNvPr id="2142" name="Text Box 110"/>
          <p:cNvSpPr txBox="1">
            <a:spLocks noChangeArrowheads="1"/>
          </p:cNvSpPr>
          <p:nvPr/>
        </p:nvSpPr>
        <p:spPr bwMode="auto">
          <a:xfrm>
            <a:off x="3352800" y="3810000"/>
            <a:ext cx="5635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26 (20m)</a:t>
            </a:r>
          </a:p>
        </p:txBody>
      </p:sp>
      <p:sp>
        <p:nvSpPr>
          <p:cNvPr id="2143" name="Text Box 111"/>
          <p:cNvSpPr txBox="1">
            <a:spLocks noChangeArrowheads="1"/>
          </p:cNvSpPr>
          <p:nvPr/>
        </p:nvSpPr>
        <p:spPr bwMode="auto">
          <a:xfrm>
            <a:off x="2316163" y="5341938"/>
            <a:ext cx="4397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35</a:t>
            </a:r>
          </a:p>
          <a:p>
            <a:r>
              <a:rPr lang="pl-PL" altLang="pl-PL" sz="800" b="1"/>
              <a:t>(14m)</a:t>
            </a:r>
          </a:p>
        </p:txBody>
      </p:sp>
      <p:sp>
        <p:nvSpPr>
          <p:cNvPr id="2144" name="Text Box 112"/>
          <p:cNvSpPr txBox="1">
            <a:spLocks noChangeArrowheads="1"/>
          </p:cNvSpPr>
          <p:nvPr/>
        </p:nvSpPr>
        <p:spPr bwMode="auto">
          <a:xfrm>
            <a:off x="3886200" y="5105400"/>
            <a:ext cx="461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39</a:t>
            </a:r>
          </a:p>
          <a:p>
            <a:r>
              <a:rPr lang="pl-PL" altLang="pl-PL" sz="800" b="1"/>
              <a:t> (18m)</a:t>
            </a:r>
          </a:p>
        </p:txBody>
      </p:sp>
      <p:sp>
        <p:nvSpPr>
          <p:cNvPr id="2146" name="Text Box 114"/>
          <p:cNvSpPr txBox="1">
            <a:spLocks noChangeArrowheads="1"/>
          </p:cNvSpPr>
          <p:nvPr/>
        </p:nvSpPr>
        <p:spPr bwMode="auto">
          <a:xfrm>
            <a:off x="5029200" y="4876800"/>
            <a:ext cx="436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43</a:t>
            </a:r>
          </a:p>
          <a:p>
            <a:r>
              <a:rPr lang="pl-PL" altLang="pl-PL" sz="800" b="1"/>
              <a:t>(22m)</a:t>
            </a:r>
          </a:p>
        </p:txBody>
      </p:sp>
      <p:sp>
        <p:nvSpPr>
          <p:cNvPr id="2147" name="Text Box 115"/>
          <p:cNvSpPr txBox="1">
            <a:spLocks noChangeArrowheads="1"/>
          </p:cNvSpPr>
          <p:nvPr/>
        </p:nvSpPr>
        <p:spPr bwMode="auto">
          <a:xfrm>
            <a:off x="4876800" y="45720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49" name="Text Box 117"/>
          <p:cNvSpPr txBox="1">
            <a:spLocks noChangeArrowheads="1"/>
          </p:cNvSpPr>
          <p:nvPr/>
        </p:nvSpPr>
        <p:spPr bwMode="auto">
          <a:xfrm>
            <a:off x="3810000" y="48006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w(1)</a:t>
            </a:r>
          </a:p>
        </p:txBody>
      </p:sp>
      <p:sp>
        <p:nvSpPr>
          <p:cNvPr id="2150" name="Text Box 118"/>
          <p:cNvSpPr txBox="1">
            <a:spLocks noChangeArrowheads="1"/>
          </p:cNvSpPr>
          <p:nvPr/>
        </p:nvSpPr>
        <p:spPr bwMode="auto">
          <a:xfrm>
            <a:off x="2530475" y="50292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w(3)</a:t>
            </a:r>
            <a:endParaRPr lang="pl-PL" altLang="pl-PL" sz="800"/>
          </a:p>
        </p:txBody>
      </p:sp>
      <p:sp>
        <p:nvSpPr>
          <p:cNvPr id="2151" name="Text Box 119"/>
          <p:cNvSpPr txBox="1">
            <a:spLocks noChangeArrowheads="1"/>
          </p:cNvSpPr>
          <p:nvPr/>
        </p:nvSpPr>
        <p:spPr bwMode="auto">
          <a:xfrm>
            <a:off x="3581400" y="41910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w(1)</a:t>
            </a:r>
          </a:p>
        </p:txBody>
      </p:sp>
      <p:sp>
        <p:nvSpPr>
          <p:cNvPr id="2152" name="Text Box 120"/>
          <p:cNvSpPr txBox="1">
            <a:spLocks noChangeArrowheads="1"/>
          </p:cNvSpPr>
          <p:nvPr/>
        </p:nvSpPr>
        <p:spPr bwMode="auto">
          <a:xfrm>
            <a:off x="4343400" y="3962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153" name="Text Box 121"/>
          <p:cNvSpPr txBox="1">
            <a:spLocks noChangeArrowheads="1"/>
          </p:cNvSpPr>
          <p:nvPr/>
        </p:nvSpPr>
        <p:spPr bwMode="auto">
          <a:xfrm>
            <a:off x="4572000" y="3581400"/>
            <a:ext cx="342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w1)</a:t>
            </a:r>
          </a:p>
        </p:txBody>
      </p:sp>
      <p:sp>
        <p:nvSpPr>
          <p:cNvPr id="2154" name="AutoShape 122"/>
          <p:cNvSpPr>
            <a:spLocks noChangeArrowheads="1"/>
          </p:cNvSpPr>
          <p:nvPr/>
        </p:nvSpPr>
        <p:spPr bwMode="auto">
          <a:xfrm>
            <a:off x="503238" y="5326063"/>
            <a:ext cx="838200" cy="228600"/>
          </a:xfrm>
          <a:prstGeom prst="wedgeRoundRectCallout">
            <a:avLst>
              <a:gd name="adj1" fmla="val 96593"/>
              <a:gd name="adj2" fmla="val -7361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pl-PL" altLang="pl-PL" sz="2400"/>
          </a:p>
        </p:txBody>
      </p:sp>
      <p:sp>
        <p:nvSpPr>
          <p:cNvPr id="2155" name="Text Box 123"/>
          <p:cNvSpPr txBox="1">
            <a:spLocks noChangeArrowheads="1"/>
          </p:cNvSpPr>
          <p:nvPr/>
        </p:nvSpPr>
        <p:spPr bwMode="auto">
          <a:xfrm>
            <a:off x="503238" y="5326063"/>
            <a:ext cx="8810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1x25Al ośw. ulic</a:t>
            </a:r>
          </a:p>
        </p:txBody>
      </p:sp>
      <p:sp>
        <p:nvSpPr>
          <p:cNvPr id="2156" name="AutoShape 124"/>
          <p:cNvSpPr>
            <a:spLocks noChangeArrowheads="1"/>
          </p:cNvSpPr>
          <p:nvPr/>
        </p:nvSpPr>
        <p:spPr bwMode="auto">
          <a:xfrm flipH="1">
            <a:off x="8077200" y="2895600"/>
            <a:ext cx="1066800" cy="228600"/>
          </a:xfrm>
          <a:prstGeom prst="wedgeRoundRectCallout">
            <a:avLst>
              <a:gd name="adj1" fmla="val 3569"/>
              <a:gd name="adj2" fmla="val -38264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pl-PL" altLang="pl-PL" sz="2400"/>
          </a:p>
        </p:txBody>
      </p:sp>
      <p:sp>
        <p:nvSpPr>
          <p:cNvPr id="2157" name="Text Box 125"/>
          <p:cNvSpPr txBox="1">
            <a:spLocks noChangeArrowheads="1"/>
          </p:cNvSpPr>
          <p:nvPr/>
        </p:nvSpPr>
        <p:spPr bwMode="auto">
          <a:xfrm flipH="1">
            <a:off x="8305800" y="2895600"/>
            <a:ext cx="94773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1x25Al ośw. ulic</a:t>
            </a:r>
          </a:p>
        </p:txBody>
      </p:sp>
      <p:sp>
        <p:nvSpPr>
          <p:cNvPr id="2158" name="Line 126"/>
          <p:cNvSpPr>
            <a:spLocks noChangeShapeType="1"/>
          </p:cNvSpPr>
          <p:nvPr/>
        </p:nvSpPr>
        <p:spPr bwMode="auto">
          <a:xfrm flipH="1" flipV="1">
            <a:off x="7467600" y="14478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59" name="Text Box 127"/>
          <p:cNvSpPr txBox="1">
            <a:spLocks noChangeArrowheads="1"/>
          </p:cNvSpPr>
          <p:nvPr/>
        </p:nvSpPr>
        <p:spPr bwMode="auto">
          <a:xfrm>
            <a:off x="5334000" y="906463"/>
            <a:ext cx="1389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/>
              <a:t>l. nap Tuszyńska</a:t>
            </a:r>
          </a:p>
        </p:txBody>
      </p:sp>
      <p:sp>
        <p:nvSpPr>
          <p:cNvPr id="2160" name="Text Box 128"/>
          <p:cNvSpPr txBox="1">
            <a:spLocks noChangeArrowheads="1"/>
          </p:cNvSpPr>
          <p:nvPr/>
        </p:nvSpPr>
        <p:spPr bwMode="auto">
          <a:xfrm rot="-600000">
            <a:off x="4656138" y="3783013"/>
            <a:ext cx="1389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/>
              <a:t>l. nap Tuszyńska</a:t>
            </a:r>
          </a:p>
        </p:txBody>
      </p:sp>
      <p:sp>
        <p:nvSpPr>
          <p:cNvPr id="2161" name="Text Box 129"/>
          <p:cNvSpPr txBox="1">
            <a:spLocks noChangeArrowheads="1"/>
          </p:cNvSpPr>
          <p:nvPr/>
        </p:nvSpPr>
        <p:spPr bwMode="auto">
          <a:xfrm rot="5400000">
            <a:off x="6081713" y="4383088"/>
            <a:ext cx="16922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600"/>
              <a:t>ul. Paderewskiego</a:t>
            </a:r>
          </a:p>
        </p:txBody>
      </p:sp>
      <p:sp>
        <p:nvSpPr>
          <p:cNvPr id="2162" name="Line 130"/>
          <p:cNvSpPr>
            <a:spLocks noChangeShapeType="1"/>
          </p:cNvSpPr>
          <p:nvPr/>
        </p:nvSpPr>
        <p:spPr bwMode="auto">
          <a:xfrm flipH="1">
            <a:off x="4648200" y="4876800"/>
            <a:ext cx="1905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3" name="Line 131"/>
          <p:cNvSpPr>
            <a:spLocks noChangeShapeType="1"/>
          </p:cNvSpPr>
          <p:nvPr/>
        </p:nvSpPr>
        <p:spPr bwMode="auto">
          <a:xfrm>
            <a:off x="4648200" y="53340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4" name="Line 132"/>
          <p:cNvSpPr>
            <a:spLocks noChangeShapeType="1"/>
          </p:cNvSpPr>
          <p:nvPr/>
        </p:nvSpPr>
        <p:spPr bwMode="auto">
          <a:xfrm flipV="1">
            <a:off x="4495800" y="5562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5" name="Line 133"/>
          <p:cNvSpPr>
            <a:spLocks noChangeShapeType="1"/>
          </p:cNvSpPr>
          <p:nvPr/>
        </p:nvSpPr>
        <p:spPr bwMode="auto">
          <a:xfrm flipV="1">
            <a:off x="4724400" y="54102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6" name="Line 134"/>
          <p:cNvSpPr>
            <a:spLocks noChangeShapeType="1"/>
          </p:cNvSpPr>
          <p:nvPr/>
        </p:nvSpPr>
        <p:spPr bwMode="auto">
          <a:xfrm flipV="1">
            <a:off x="4724400" y="4953000"/>
            <a:ext cx="19050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7" name="Line 135"/>
          <p:cNvSpPr>
            <a:spLocks noChangeShapeType="1"/>
          </p:cNvSpPr>
          <p:nvPr/>
        </p:nvSpPr>
        <p:spPr bwMode="auto">
          <a:xfrm flipV="1">
            <a:off x="6629400" y="3124200"/>
            <a:ext cx="0" cy="182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68" name="Rectangle 136"/>
          <p:cNvSpPr>
            <a:spLocks noChangeArrowheads="1"/>
          </p:cNvSpPr>
          <p:nvPr/>
        </p:nvSpPr>
        <p:spPr bwMode="auto">
          <a:xfrm>
            <a:off x="5842000" y="2660650"/>
            <a:ext cx="609600" cy="533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69" name="Line 138"/>
          <p:cNvSpPr>
            <a:spLocks noChangeShapeType="1"/>
          </p:cNvSpPr>
          <p:nvPr/>
        </p:nvSpPr>
        <p:spPr bwMode="auto">
          <a:xfrm flipH="1">
            <a:off x="6451600" y="3117850"/>
            <a:ext cx="209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0" name="Line 139"/>
          <p:cNvSpPr>
            <a:spLocks noChangeShapeType="1"/>
          </p:cNvSpPr>
          <p:nvPr/>
        </p:nvSpPr>
        <p:spPr bwMode="auto">
          <a:xfrm flipV="1">
            <a:off x="6146800" y="2660650"/>
            <a:ext cx="3048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1" name="Line 140"/>
          <p:cNvSpPr>
            <a:spLocks noChangeShapeType="1"/>
          </p:cNvSpPr>
          <p:nvPr/>
        </p:nvSpPr>
        <p:spPr bwMode="auto">
          <a:xfrm>
            <a:off x="5842000" y="2660650"/>
            <a:ext cx="3048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2" name="Line 141"/>
          <p:cNvSpPr>
            <a:spLocks noChangeShapeType="1"/>
          </p:cNvSpPr>
          <p:nvPr/>
        </p:nvSpPr>
        <p:spPr bwMode="auto">
          <a:xfrm>
            <a:off x="4800600" y="54864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3" name="Line 142"/>
          <p:cNvSpPr>
            <a:spLocks noChangeShapeType="1"/>
          </p:cNvSpPr>
          <p:nvPr/>
        </p:nvSpPr>
        <p:spPr bwMode="auto">
          <a:xfrm flipV="1">
            <a:off x="4800600" y="5029200"/>
            <a:ext cx="1828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4" name="Line 143"/>
          <p:cNvSpPr>
            <a:spLocks noChangeShapeType="1"/>
          </p:cNvSpPr>
          <p:nvPr/>
        </p:nvSpPr>
        <p:spPr bwMode="auto">
          <a:xfrm>
            <a:off x="6629400" y="5029200"/>
            <a:ext cx="0" cy="838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5" name="Line 144"/>
          <p:cNvSpPr>
            <a:spLocks noChangeShapeType="1"/>
          </p:cNvSpPr>
          <p:nvPr/>
        </p:nvSpPr>
        <p:spPr bwMode="auto">
          <a:xfrm flipH="1">
            <a:off x="5715000" y="5867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6" name="Line 145"/>
          <p:cNvSpPr>
            <a:spLocks noChangeShapeType="1"/>
          </p:cNvSpPr>
          <p:nvPr/>
        </p:nvSpPr>
        <p:spPr bwMode="auto">
          <a:xfrm>
            <a:off x="5715000" y="5867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7" name="Line 146"/>
          <p:cNvSpPr>
            <a:spLocks noChangeShapeType="1"/>
          </p:cNvSpPr>
          <p:nvPr/>
        </p:nvSpPr>
        <p:spPr bwMode="auto">
          <a:xfrm>
            <a:off x="5715000" y="6172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8" name="Line 147"/>
          <p:cNvSpPr>
            <a:spLocks noChangeShapeType="1"/>
          </p:cNvSpPr>
          <p:nvPr/>
        </p:nvSpPr>
        <p:spPr bwMode="auto">
          <a:xfrm>
            <a:off x="5943600" y="60960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79" name="Line 148"/>
          <p:cNvSpPr>
            <a:spLocks noChangeShapeType="1"/>
          </p:cNvSpPr>
          <p:nvPr/>
        </p:nvSpPr>
        <p:spPr bwMode="auto">
          <a:xfrm>
            <a:off x="5334000" y="55626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0" name="Line 149"/>
          <p:cNvSpPr>
            <a:spLocks noChangeShapeType="1"/>
          </p:cNvSpPr>
          <p:nvPr/>
        </p:nvSpPr>
        <p:spPr bwMode="auto">
          <a:xfrm>
            <a:off x="5410200" y="54102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1" name="Line 150"/>
          <p:cNvSpPr>
            <a:spLocks noChangeShapeType="1"/>
          </p:cNvSpPr>
          <p:nvPr/>
        </p:nvSpPr>
        <p:spPr bwMode="auto">
          <a:xfrm flipH="1">
            <a:off x="5029200" y="5410200"/>
            <a:ext cx="3810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2" name="Line 151"/>
          <p:cNvSpPr>
            <a:spLocks noChangeShapeType="1"/>
          </p:cNvSpPr>
          <p:nvPr/>
        </p:nvSpPr>
        <p:spPr bwMode="auto">
          <a:xfrm flipV="1">
            <a:off x="4572000" y="54102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3" name="Line 152"/>
          <p:cNvSpPr>
            <a:spLocks noChangeShapeType="1"/>
          </p:cNvSpPr>
          <p:nvPr/>
        </p:nvSpPr>
        <p:spPr bwMode="auto">
          <a:xfrm flipH="1">
            <a:off x="3962400" y="5410200"/>
            <a:ext cx="609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4" name="Line 153"/>
          <p:cNvSpPr>
            <a:spLocks noChangeShapeType="1"/>
          </p:cNvSpPr>
          <p:nvPr/>
        </p:nvSpPr>
        <p:spPr bwMode="auto">
          <a:xfrm>
            <a:off x="3962400" y="5562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5" name="Line 154"/>
          <p:cNvSpPr>
            <a:spLocks noChangeShapeType="1"/>
          </p:cNvSpPr>
          <p:nvPr/>
        </p:nvSpPr>
        <p:spPr bwMode="auto">
          <a:xfrm flipV="1">
            <a:off x="3810000" y="57150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6" name="Line 155"/>
          <p:cNvSpPr>
            <a:spLocks noChangeShapeType="1"/>
          </p:cNvSpPr>
          <p:nvPr/>
        </p:nvSpPr>
        <p:spPr bwMode="auto">
          <a:xfrm flipV="1">
            <a:off x="3886200" y="5562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7" name="Line 156"/>
          <p:cNvSpPr>
            <a:spLocks noChangeShapeType="1"/>
          </p:cNvSpPr>
          <p:nvPr/>
        </p:nvSpPr>
        <p:spPr bwMode="auto">
          <a:xfrm flipH="1">
            <a:off x="3352800" y="5562600"/>
            <a:ext cx="5334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8" name="Line 157"/>
          <p:cNvSpPr>
            <a:spLocks noChangeShapeType="1"/>
          </p:cNvSpPr>
          <p:nvPr/>
        </p:nvSpPr>
        <p:spPr bwMode="auto">
          <a:xfrm>
            <a:off x="3352800" y="5707063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89" name="Line 158"/>
          <p:cNvSpPr>
            <a:spLocks noChangeShapeType="1"/>
          </p:cNvSpPr>
          <p:nvPr/>
        </p:nvSpPr>
        <p:spPr bwMode="auto">
          <a:xfrm>
            <a:off x="3200400" y="5783263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0" name="Line 159"/>
          <p:cNvSpPr>
            <a:spLocks noChangeShapeType="1"/>
          </p:cNvSpPr>
          <p:nvPr/>
        </p:nvSpPr>
        <p:spPr bwMode="auto">
          <a:xfrm flipH="1">
            <a:off x="5105400" y="6248400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1" name="Rectangle 161"/>
          <p:cNvSpPr>
            <a:spLocks noChangeArrowheads="1"/>
          </p:cNvSpPr>
          <p:nvPr/>
        </p:nvSpPr>
        <p:spPr bwMode="auto">
          <a:xfrm>
            <a:off x="4343400" y="6019800"/>
            <a:ext cx="762000" cy="609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192" name="Line 162"/>
          <p:cNvSpPr>
            <a:spLocks noChangeShapeType="1"/>
          </p:cNvSpPr>
          <p:nvPr/>
        </p:nvSpPr>
        <p:spPr bwMode="auto">
          <a:xfrm flipH="1" flipV="1">
            <a:off x="4343400" y="6019800"/>
            <a:ext cx="381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3" name="Line 163"/>
          <p:cNvSpPr>
            <a:spLocks noChangeShapeType="1"/>
          </p:cNvSpPr>
          <p:nvPr/>
        </p:nvSpPr>
        <p:spPr bwMode="auto">
          <a:xfrm flipH="1">
            <a:off x="4724400" y="6019800"/>
            <a:ext cx="3810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4" name="Line 164"/>
          <p:cNvSpPr>
            <a:spLocks noChangeShapeType="1"/>
          </p:cNvSpPr>
          <p:nvPr/>
        </p:nvSpPr>
        <p:spPr bwMode="auto">
          <a:xfrm flipH="1">
            <a:off x="5715000" y="63246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5" name="Line 165"/>
          <p:cNvSpPr>
            <a:spLocks noChangeShapeType="1"/>
          </p:cNvSpPr>
          <p:nvPr/>
        </p:nvSpPr>
        <p:spPr bwMode="auto">
          <a:xfrm>
            <a:off x="5715000" y="63246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196" name="Text Box 166"/>
          <p:cNvSpPr txBox="1">
            <a:spLocks noChangeArrowheads="1"/>
          </p:cNvSpPr>
          <p:nvPr/>
        </p:nvSpPr>
        <p:spPr bwMode="auto">
          <a:xfrm>
            <a:off x="4095750" y="2638425"/>
            <a:ext cx="1782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 b="1"/>
              <a:t>        st.50230 </a:t>
            </a:r>
          </a:p>
          <a:p>
            <a:r>
              <a:rPr lang="pl-PL" altLang="pl-PL" sz="1400" b="1"/>
              <a:t>Paderewskiego 28/30</a:t>
            </a:r>
          </a:p>
        </p:txBody>
      </p:sp>
      <p:sp>
        <p:nvSpPr>
          <p:cNvPr id="2197" name="Text Box 167"/>
          <p:cNvSpPr txBox="1">
            <a:spLocks noChangeArrowheads="1"/>
          </p:cNvSpPr>
          <p:nvPr/>
        </p:nvSpPr>
        <p:spPr bwMode="auto">
          <a:xfrm>
            <a:off x="3176588" y="57912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37</a:t>
            </a:r>
          </a:p>
        </p:txBody>
      </p:sp>
      <p:sp>
        <p:nvSpPr>
          <p:cNvPr id="2198" name="Text Box 168"/>
          <p:cNvSpPr txBox="1">
            <a:spLocks noChangeArrowheads="1"/>
          </p:cNvSpPr>
          <p:nvPr/>
        </p:nvSpPr>
        <p:spPr bwMode="auto">
          <a:xfrm>
            <a:off x="3810000" y="57150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39</a:t>
            </a:r>
          </a:p>
        </p:txBody>
      </p:sp>
      <p:sp>
        <p:nvSpPr>
          <p:cNvPr id="2199" name="Text Box 169"/>
          <p:cNvSpPr txBox="1">
            <a:spLocks noChangeArrowheads="1"/>
          </p:cNvSpPr>
          <p:nvPr/>
        </p:nvSpPr>
        <p:spPr bwMode="auto">
          <a:xfrm>
            <a:off x="2965939" y="744415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41</a:t>
            </a:r>
          </a:p>
        </p:txBody>
      </p:sp>
      <p:sp>
        <p:nvSpPr>
          <p:cNvPr id="2200" name="Text Box 170"/>
          <p:cNvSpPr txBox="1">
            <a:spLocks noChangeArrowheads="1"/>
          </p:cNvSpPr>
          <p:nvPr/>
        </p:nvSpPr>
        <p:spPr bwMode="auto">
          <a:xfrm>
            <a:off x="5257800" y="55626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43</a:t>
            </a:r>
          </a:p>
        </p:txBody>
      </p:sp>
      <p:sp>
        <p:nvSpPr>
          <p:cNvPr id="2201" name="Text Box 171"/>
          <p:cNvSpPr txBox="1">
            <a:spLocks noChangeArrowheads="1"/>
          </p:cNvSpPr>
          <p:nvPr/>
        </p:nvSpPr>
        <p:spPr bwMode="auto">
          <a:xfrm>
            <a:off x="2895600" y="6096000"/>
            <a:ext cx="14462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 b="1"/>
              <a:t>      st.50355</a:t>
            </a:r>
          </a:p>
          <a:p>
            <a:r>
              <a:rPr lang="pl-PL" altLang="pl-PL" sz="1400" b="1"/>
              <a:t>Zakopiańska 8A</a:t>
            </a:r>
          </a:p>
        </p:txBody>
      </p:sp>
      <p:sp>
        <p:nvSpPr>
          <p:cNvPr id="2202" name="Text Box 172"/>
          <p:cNvSpPr txBox="1">
            <a:spLocks noChangeArrowheads="1"/>
          </p:cNvSpPr>
          <p:nvPr/>
        </p:nvSpPr>
        <p:spPr bwMode="auto">
          <a:xfrm>
            <a:off x="5943600" y="6096000"/>
            <a:ext cx="8699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26 bl.  2 kl. 1</a:t>
            </a:r>
          </a:p>
        </p:txBody>
      </p:sp>
      <p:sp>
        <p:nvSpPr>
          <p:cNvPr id="2203" name="Text Box 173"/>
          <p:cNvSpPr txBox="1">
            <a:spLocks noChangeArrowheads="1"/>
          </p:cNvSpPr>
          <p:nvPr/>
        </p:nvSpPr>
        <p:spPr bwMode="auto">
          <a:xfrm>
            <a:off x="5715000" y="6400800"/>
            <a:ext cx="8699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26 bl.  2 kl. 3</a:t>
            </a:r>
          </a:p>
        </p:txBody>
      </p:sp>
      <p:sp>
        <p:nvSpPr>
          <p:cNvPr id="2204" name="AutoShape 174"/>
          <p:cNvSpPr>
            <a:spLocks noChangeArrowheads="1"/>
          </p:cNvSpPr>
          <p:nvPr/>
        </p:nvSpPr>
        <p:spPr bwMode="auto">
          <a:xfrm>
            <a:off x="5562600" y="5334000"/>
            <a:ext cx="990600" cy="381000"/>
          </a:xfrm>
          <a:prstGeom prst="wedgeRectCallout">
            <a:avLst>
              <a:gd name="adj1" fmla="val -65866"/>
              <a:gd name="adj2" fmla="val -225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pl-PL" sz="800"/>
              <a:t>Kabel odpięty  w zk</a:t>
            </a:r>
          </a:p>
          <a:p>
            <a:pPr algn="ctr"/>
            <a:r>
              <a:rPr lang="pl-PL" altLang="pl-PL" sz="800"/>
              <a:t> Tuszyńska 41, </a:t>
            </a:r>
          </a:p>
          <a:p>
            <a:pPr algn="ctr"/>
            <a:r>
              <a:rPr lang="pl-PL" altLang="pl-PL" sz="800"/>
              <a:t>a 43 bez napięcia</a:t>
            </a:r>
          </a:p>
        </p:txBody>
      </p:sp>
      <p:sp>
        <p:nvSpPr>
          <p:cNvPr id="2205" name="Text Box 175"/>
          <p:cNvSpPr txBox="1">
            <a:spLocks noChangeArrowheads="1"/>
          </p:cNvSpPr>
          <p:nvPr/>
        </p:nvSpPr>
        <p:spPr bwMode="auto">
          <a:xfrm>
            <a:off x="190500" y="4899025"/>
            <a:ext cx="1758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LN Tuszyńska do</a:t>
            </a:r>
          </a:p>
          <a:p>
            <a:r>
              <a:rPr lang="pl-PL" altLang="pl-PL" sz="1000" b="1"/>
              <a:t> ul.Sanocka</a:t>
            </a:r>
          </a:p>
        </p:txBody>
      </p:sp>
      <p:sp>
        <p:nvSpPr>
          <p:cNvPr id="2206" name="Line 176"/>
          <p:cNvSpPr>
            <a:spLocks noChangeShapeType="1"/>
          </p:cNvSpPr>
          <p:nvPr/>
        </p:nvSpPr>
        <p:spPr bwMode="auto">
          <a:xfrm>
            <a:off x="7924800" y="21336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7" name="Line 177"/>
          <p:cNvSpPr>
            <a:spLocks noChangeShapeType="1"/>
          </p:cNvSpPr>
          <p:nvPr/>
        </p:nvSpPr>
        <p:spPr bwMode="auto">
          <a:xfrm flipH="1">
            <a:off x="7696200" y="2286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8" name="Line 178"/>
          <p:cNvSpPr>
            <a:spLocks noChangeShapeType="1"/>
          </p:cNvSpPr>
          <p:nvPr/>
        </p:nvSpPr>
        <p:spPr bwMode="auto">
          <a:xfrm>
            <a:off x="7696200" y="2286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09" name="Line 179"/>
          <p:cNvSpPr>
            <a:spLocks noChangeShapeType="1"/>
          </p:cNvSpPr>
          <p:nvPr/>
        </p:nvSpPr>
        <p:spPr bwMode="auto">
          <a:xfrm>
            <a:off x="7620000" y="25908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0" name="Line 180"/>
          <p:cNvSpPr>
            <a:spLocks noChangeShapeType="1"/>
          </p:cNvSpPr>
          <p:nvPr/>
        </p:nvSpPr>
        <p:spPr bwMode="auto">
          <a:xfrm flipV="1">
            <a:off x="7848600" y="2438400"/>
            <a:ext cx="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1" name="Line 181"/>
          <p:cNvSpPr>
            <a:spLocks noChangeShapeType="1"/>
          </p:cNvSpPr>
          <p:nvPr/>
        </p:nvSpPr>
        <p:spPr bwMode="auto">
          <a:xfrm>
            <a:off x="7848600" y="2438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2" name="Text Box 183"/>
          <p:cNvSpPr txBox="1">
            <a:spLocks noChangeArrowheads="1"/>
          </p:cNvSpPr>
          <p:nvPr/>
        </p:nvSpPr>
        <p:spPr bwMode="auto">
          <a:xfrm>
            <a:off x="7620000" y="2590800"/>
            <a:ext cx="311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31</a:t>
            </a:r>
          </a:p>
        </p:txBody>
      </p:sp>
      <p:sp>
        <p:nvSpPr>
          <p:cNvPr id="2213" name="Text Box 184"/>
          <p:cNvSpPr txBox="1">
            <a:spLocks noChangeArrowheads="1"/>
          </p:cNvSpPr>
          <p:nvPr/>
        </p:nvSpPr>
        <p:spPr bwMode="auto">
          <a:xfrm>
            <a:off x="7802563" y="160338"/>
            <a:ext cx="13414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 b="1"/>
              <a:t>   st.51041 </a:t>
            </a:r>
          </a:p>
          <a:p>
            <a:r>
              <a:rPr lang="pl-PL" altLang="pl-PL" sz="1400" b="1"/>
              <a:t>Lokatorska  17</a:t>
            </a:r>
          </a:p>
          <a:p>
            <a:r>
              <a:rPr lang="pl-PL" altLang="pl-PL" sz="1400" b="1"/>
              <a:t>     </a:t>
            </a:r>
          </a:p>
        </p:txBody>
      </p:sp>
      <p:sp>
        <p:nvSpPr>
          <p:cNvPr id="2214" name="Text Box 185"/>
          <p:cNvSpPr txBox="1">
            <a:spLocks noChangeArrowheads="1"/>
          </p:cNvSpPr>
          <p:nvPr/>
        </p:nvSpPr>
        <p:spPr bwMode="auto">
          <a:xfrm>
            <a:off x="5124450" y="107950"/>
            <a:ext cx="1366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400" b="1"/>
              <a:t>    st.50610 </a:t>
            </a:r>
          </a:p>
          <a:p>
            <a:r>
              <a:rPr lang="pl-PL" altLang="pl-PL" sz="1400" b="1"/>
              <a:t>Wójtowska 25a</a:t>
            </a:r>
          </a:p>
        </p:txBody>
      </p:sp>
      <p:sp>
        <p:nvSpPr>
          <p:cNvPr id="2215" name="Line 186"/>
          <p:cNvSpPr>
            <a:spLocks noChangeShapeType="1"/>
          </p:cNvSpPr>
          <p:nvPr/>
        </p:nvSpPr>
        <p:spPr bwMode="auto">
          <a:xfrm flipV="1">
            <a:off x="3962400" y="1371600"/>
            <a:ext cx="228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6" name="Oval 187"/>
          <p:cNvSpPr>
            <a:spLocks noChangeArrowheads="1"/>
          </p:cNvSpPr>
          <p:nvPr/>
        </p:nvSpPr>
        <p:spPr bwMode="auto">
          <a:xfrm>
            <a:off x="2895600" y="1295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217" name="Line 188"/>
          <p:cNvSpPr>
            <a:spLocks noChangeShapeType="1"/>
          </p:cNvSpPr>
          <p:nvPr/>
        </p:nvSpPr>
        <p:spPr bwMode="auto">
          <a:xfrm flipH="1" flipV="1">
            <a:off x="2971800" y="1371600"/>
            <a:ext cx="76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8" name="Line 189"/>
          <p:cNvSpPr>
            <a:spLocks noChangeShapeType="1"/>
          </p:cNvSpPr>
          <p:nvPr/>
        </p:nvSpPr>
        <p:spPr bwMode="auto">
          <a:xfrm flipH="1">
            <a:off x="2819400" y="1371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9" name="Line 190"/>
          <p:cNvSpPr>
            <a:spLocks noChangeShapeType="1"/>
          </p:cNvSpPr>
          <p:nvPr/>
        </p:nvSpPr>
        <p:spPr bwMode="auto">
          <a:xfrm>
            <a:off x="2819400" y="137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20" name="Line 191"/>
          <p:cNvSpPr>
            <a:spLocks noChangeShapeType="1"/>
          </p:cNvSpPr>
          <p:nvPr/>
        </p:nvSpPr>
        <p:spPr bwMode="auto">
          <a:xfrm>
            <a:off x="2667000" y="15240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21" name="Line 192"/>
          <p:cNvSpPr>
            <a:spLocks noChangeShapeType="1"/>
          </p:cNvSpPr>
          <p:nvPr/>
        </p:nvSpPr>
        <p:spPr bwMode="auto">
          <a:xfrm flipV="1">
            <a:off x="2743200" y="990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22" name="Line 193"/>
          <p:cNvSpPr>
            <a:spLocks noChangeShapeType="1"/>
          </p:cNvSpPr>
          <p:nvPr/>
        </p:nvSpPr>
        <p:spPr bwMode="auto">
          <a:xfrm flipV="1">
            <a:off x="2743200" y="990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23" name="Line 194"/>
          <p:cNvSpPr>
            <a:spLocks noChangeShapeType="1"/>
          </p:cNvSpPr>
          <p:nvPr/>
        </p:nvSpPr>
        <p:spPr bwMode="auto">
          <a:xfrm flipV="1">
            <a:off x="3048000" y="13716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24" name="Text Box 195"/>
          <p:cNvSpPr txBox="1">
            <a:spLocks noChangeArrowheads="1"/>
          </p:cNvSpPr>
          <p:nvPr/>
        </p:nvSpPr>
        <p:spPr bwMode="auto">
          <a:xfrm>
            <a:off x="2651125" y="1508125"/>
            <a:ext cx="2476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/>
              <a:t>4</a:t>
            </a:r>
          </a:p>
        </p:txBody>
      </p:sp>
      <p:sp>
        <p:nvSpPr>
          <p:cNvPr id="2225" name="Text Box 196"/>
          <p:cNvSpPr txBox="1">
            <a:spLocks noChangeArrowheads="1"/>
          </p:cNvSpPr>
          <p:nvPr/>
        </p:nvSpPr>
        <p:spPr bwMode="auto">
          <a:xfrm>
            <a:off x="2590800" y="838200"/>
            <a:ext cx="368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1000" b="1"/>
              <a:t>wlz</a:t>
            </a:r>
          </a:p>
        </p:txBody>
      </p:sp>
      <p:sp>
        <p:nvSpPr>
          <p:cNvPr id="2226" name="Text Box 197"/>
          <p:cNvSpPr txBox="1">
            <a:spLocks noChangeArrowheads="1"/>
          </p:cNvSpPr>
          <p:nvPr/>
        </p:nvSpPr>
        <p:spPr bwMode="auto">
          <a:xfrm>
            <a:off x="2895600" y="14478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227" name="Text Box 198"/>
          <p:cNvSpPr txBox="1">
            <a:spLocks noChangeArrowheads="1"/>
          </p:cNvSpPr>
          <p:nvPr/>
        </p:nvSpPr>
        <p:spPr bwMode="auto">
          <a:xfrm>
            <a:off x="3200400" y="16002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w(3)</a:t>
            </a:r>
          </a:p>
        </p:txBody>
      </p:sp>
      <p:sp>
        <p:nvSpPr>
          <p:cNvPr id="2228" name="Text Box 199"/>
          <p:cNvSpPr txBox="1">
            <a:spLocks noChangeArrowheads="1"/>
          </p:cNvSpPr>
          <p:nvPr/>
        </p:nvSpPr>
        <p:spPr bwMode="auto">
          <a:xfrm>
            <a:off x="3352800" y="1166813"/>
            <a:ext cx="5127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6 (23m)</a:t>
            </a:r>
          </a:p>
        </p:txBody>
      </p:sp>
      <p:sp>
        <p:nvSpPr>
          <p:cNvPr id="2229" name="Text Box 200"/>
          <p:cNvSpPr txBox="1">
            <a:spLocks noChangeArrowheads="1"/>
          </p:cNvSpPr>
          <p:nvPr/>
        </p:nvSpPr>
        <p:spPr bwMode="auto">
          <a:xfrm>
            <a:off x="4038600" y="1219200"/>
            <a:ext cx="5635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10 (30m)</a:t>
            </a:r>
          </a:p>
        </p:txBody>
      </p:sp>
      <p:sp>
        <p:nvSpPr>
          <p:cNvPr id="2230" name="Text Box 201"/>
          <p:cNvSpPr txBox="1">
            <a:spLocks noChangeArrowheads="1"/>
          </p:cNvSpPr>
          <p:nvPr/>
        </p:nvSpPr>
        <p:spPr bwMode="auto">
          <a:xfrm>
            <a:off x="3962400" y="16002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w(3)</a:t>
            </a:r>
          </a:p>
        </p:txBody>
      </p:sp>
      <p:sp>
        <p:nvSpPr>
          <p:cNvPr id="2231" name="Line 202"/>
          <p:cNvSpPr>
            <a:spLocks noChangeShapeType="1"/>
          </p:cNvSpPr>
          <p:nvPr/>
        </p:nvSpPr>
        <p:spPr bwMode="auto">
          <a:xfrm flipH="1">
            <a:off x="5410200" y="19812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2" name="Line 203"/>
          <p:cNvSpPr>
            <a:spLocks noChangeShapeType="1"/>
          </p:cNvSpPr>
          <p:nvPr/>
        </p:nvSpPr>
        <p:spPr bwMode="auto">
          <a:xfrm>
            <a:off x="5791200" y="1981200"/>
            <a:ext cx="228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3" name="Line 204"/>
          <p:cNvSpPr>
            <a:spLocks noChangeShapeType="1"/>
          </p:cNvSpPr>
          <p:nvPr/>
        </p:nvSpPr>
        <p:spPr bwMode="auto">
          <a:xfrm flipV="1">
            <a:off x="5791200" y="1447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34" name="Text Box 205"/>
          <p:cNvSpPr txBox="1">
            <a:spLocks noChangeArrowheads="1"/>
          </p:cNvSpPr>
          <p:nvPr/>
        </p:nvSpPr>
        <p:spPr bwMode="auto">
          <a:xfrm>
            <a:off x="5867400" y="20574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w(1)</a:t>
            </a:r>
          </a:p>
        </p:txBody>
      </p:sp>
      <p:sp>
        <p:nvSpPr>
          <p:cNvPr id="2235" name="Text Box 206"/>
          <p:cNvSpPr txBox="1">
            <a:spLocks noChangeArrowheads="1"/>
          </p:cNvSpPr>
          <p:nvPr/>
        </p:nvSpPr>
        <p:spPr bwMode="auto">
          <a:xfrm>
            <a:off x="6013450" y="2343150"/>
            <a:ext cx="5635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17 (24m)</a:t>
            </a:r>
          </a:p>
        </p:txBody>
      </p:sp>
      <p:sp>
        <p:nvSpPr>
          <p:cNvPr id="2236" name="Text Box 207"/>
          <p:cNvSpPr txBox="1">
            <a:spLocks noChangeArrowheads="1"/>
          </p:cNvSpPr>
          <p:nvPr/>
        </p:nvSpPr>
        <p:spPr bwMode="auto">
          <a:xfrm>
            <a:off x="5257800" y="2057400"/>
            <a:ext cx="3349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f(1)</a:t>
            </a:r>
          </a:p>
        </p:txBody>
      </p:sp>
      <p:sp>
        <p:nvSpPr>
          <p:cNvPr id="2237" name="Text Box 208"/>
          <p:cNvSpPr txBox="1">
            <a:spLocks noChangeArrowheads="1"/>
          </p:cNvSpPr>
          <p:nvPr/>
        </p:nvSpPr>
        <p:spPr bwMode="auto">
          <a:xfrm>
            <a:off x="5181600" y="2362200"/>
            <a:ext cx="5127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15 (8m)</a:t>
            </a:r>
          </a:p>
        </p:txBody>
      </p:sp>
      <p:sp>
        <p:nvSpPr>
          <p:cNvPr id="2238" name="Text Box 210"/>
          <p:cNvSpPr txBox="1">
            <a:spLocks noChangeArrowheads="1"/>
          </p:cNvSpPr>
          <p:nvPr/>
        </p:nvSpPr>
        <p:spPr bwMode="auto">
          <a:xfrm>
            <a:off x="5638800" y="1243013"/>
            <a:ext cx="903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18</a:t>
            </a:r>
            <a:r>
              <a:rPr lang="pl-PL" altLang="pl-PL" sz="800" b="1"/>
              <a:t> Kiosk (20m)</a:t>
            </a:r>
          </a:p>
        </p:txBody>
      </p:sp>
      <p:sp>
        <p:nvSpPr>
          <p:cNvPr id="2239" name="Text Box 211"/>
          <p:cNvSpPr txBox="1">
            <a:spLocks noChangeArrowheads="1"/>
          </p:cNvSpPr>
          <p:nvPr/>
        </p:nvSpPr>
        <p:spPr bwMode="auto">
          <a:xfrm>
            <a:off x="5715000" y="1524000"/>
            <a:ext cx="3762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w(1)</a:t>
            </a:r>
          </a:p>
        </p:txBody>
      </p:sp>
      <p:sp>
        <p:nvSpPr>
          <p:cNvPr id="2240" name="Text Box 212"/>
          <p:cNvSpPr txBox="1">
            <a:spLocks noChangeArrowheads="1"/>
          </p:cNvSpPr>
          <p:nvPr/>
        </p:nvSpPr>
        <p:spPr bwMode="auto">
          <a:xfrm>
            <a:off x="6858000" y="1219200"/>
            <a:ext cx="8794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/>
              <a:t>Łączna  2 (25m)</a:t>
            </a:r>
          </a:p>
        </p:txBody>
      </p:sp>
      <p:sp>
        <p:nvSpPr>
          <p:cNvPr id="2241" name="Text Box 213"/>
          <p:cNvSpPr txBox="1">
            <a:spLocks noChangeArrowheads="1"/>
          </p:cNvSpPr>
          <p:nvPr/>
        </p:nvSpPr>
        <p:spPr bwMode="auto">
          <a:xfrm>
            <a:off x="7086600" y="1447800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w(1)</a:t>
            </a:r>
          </a:p>
        </p:txBody>
      </p:sp>
      <p:sp>
        <p:nvSpPr>
          <p:cNvPr id="2242" name="Text Box 218"/>
          <p:cNvSpPr txBox="1">
            <a:spLocks noChangeArrowheads="1"/>
          </p:cNvSpPr>
          <p:nvPr/>
        </p:nvSpPr>
        <p:spPr bwMode="auto">
          <a:xfrm>
            <a:off x="2890838" y="2767013"/>
            <a:ext cx="89852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009900"/>
                </a:solidFill>
              </a:rPr>
              <a:t>ZK+ POMIAR </a:t>
            </a:r>
          </a:p>
          <a:p>
            <a:r>
              <a:rPr lang="pl-PL" altLang="pl-PL" sz="800">
                <a:solidFill>
                  <a:srgbClr val="009900"/>
                </a:solidFill>
              </a:rPr>
              <a:t>ul. Tuszyńska 8</a:t>
            </a:r>
          </a:p>
          <a:p>
            <a:r>
              <a:rPr lang="pl-PL" altLang="pl-PL" sz="800">
                <a:solidFill>
                  <a:srgbClr val="009900"/>
                </a:solidFill>
              </a:rPr>
              <a:t>(zasilenie garaży)</a:t>
            </a:r>
          </a:p>
        </p:txBody>
      </p:sp>
      <p:sp>
        <p:nvSpPr>
          <p:cNvPr id="2243" name="Rectangle 219"/>
          <p:cNvSpPr>
            <a:spLocks noChangeArrowheads="1"/>
          </p:cNvSpPr>
          <p:nvPr/>
        </p:nvSpPr>
        <p:spPr bwMode="auto">
          <a:xfrm>
            <a:off x="3790950" y="2201863"/>
            <a:ext cx="304800" cy="381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244" name="Text Box 220"/>
          <p:cNvSpPr txBox="1">
            <a:spLocks noChangeArrowheads="1"/>
          </p:cNvSpPr>
          <p:nvPr/>
        </p:nvSpPr>
        <p:spPr bwMode="auto">
          <a:xfrm>
            <a:off x="3770313" y="2224088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BM </a:t>
            </a:r>
          </a:p>
          <a:p>
            <a:r>
              <a:rPr lang="pl-PL" altLang="pl-PL" sz="800">
                <a:solidFill>
                  <a:srgbClr val="FF0000"/>
                </a:solidFill>
              </a:rPr>
              <a:t>63A</a:t>
            </a:r>
          </a:p>
        </p:txBody>
      </p:sp>
      <p:sp>
        <p:nvSpPr>
          <p:cNvPr id="2245" name="Text Box 221"/>
          <p:cNvSpPr txBox="1">
            <a:spLocks noChangeArrowheads="1"/>
          </p:cNvSpPr>
          <p:nvPr/>
        </p:nvSpPr>
        <p:spPr bwMode="auto">
          <a:xfrm>
            <a:off x="3257550" y="2201863"/>
            <a:ext cx="592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FF0000"/>
                </a:solidFill>
              </a:rPr>
              <a:t>Skrzynka </a:t>
            </a:r>
          </a:p>
          <a:p>
            <a:r>
              <a:rPr lang="pl-PL" altLang="pl-PL" sz="800">
                <a:solidFill>
                  <a:srgbClr val="FF0000"/>
                </a:solidFill>
              </a:rPr>
              <a:t>na słupie</a:t>
            </a:r>
          </a:p>
        </p:txBody>
      </p:sp>
      <p:sp>
        <p:nvSpPr>
          <p:cNvPr id="2246" name="Line 222"/>
          <p:cNvSpPr>
            <a:spLocks noChangeShapeType="1"/>
          </p:cNvSpPr>
          <p:nvPr/>
        </p:nvSpPr>
        <p:spPr bwMode="auto">
          <a:xfrm flipH="1">
            <a:off x="3941763" y="2587625"/>
            <a:ext cx="4762" cy="912813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47" name="Line 223"/>
          <p:cNvSpPr>
            <a:spLocks noChangeShapeType="1"/>
          </p:cNvSpPr>
          <p:nvPr/>
        </p:nvSpPr>
        <p:spPr bwMode="auto">
          <a:xfrm>
            <a:off x="3284538" y="3492500"/>
            <a:ext cx="655637" cy="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48" name="Line 224"/>
          <p:cNvSpPr>
            <a:spLocks noChangeShapeType="1"/>
          </p:cNvSpPr>
          <p:nvPr/>
        </p:nvSpPr>
        <p:spPr bwMode="auto">
          <a:xfrm flipV="1">
            <a:off x="3281363" y="3244850"/>
            <a:ext cx="0" cy="24765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49" name="Line 225"/>
          <p:cNvSpPr>
            <a:spLocks noChangeShapeType="1"/>
          </p:cNvSpPr>
          <p:nvPr/>
        </p:nvSpPr>
        <p:spPr bwMode="auto">
          <a:xfrm>
            <a:off x="3143250" y="3230563"/>
            <a:ext cx="28575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50" name="Text Box 226"/>
          <p:cNvSpPr txBox="1">
            <a:spLocks noChangeArrowheads="1"/>
          </p:cNvSpPr>
          <p:nvPr/>
        </p:nvSpPr>
        <p:spPr bwMode="auto">
          <a:xfrm>
            <a:off x="3233738" y="3333750"/>
            <a:ext cx="7508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>
                <a:solidFill>
                  <a:srgbClr val="009900"/>
                </a:solidFill>
              </a:rPr>
              <a:t>WLZ 4x25Cu</a:t>
            </a:r>
          </a:p>
        </p:txBody>
      </p:sp>
      <p:sp>
        <p:nvSpPr>
          <p:cNvPr id="2251" name="Line 227"/>
          <p:cNvSpPr>
            <a:spLocks noChangeShapeType="1"/>
          </p:cNvSpPr>
          <p:nvPr/>
        </p:nvSpPr>
        <p:spPr bwMode="auto">
          <a:xfrm>
            <a:off x="3952875" y="2027238"/>
            <a:ext cx="0" cy="1714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54" name="Line 230"/>
          <p:cNvSpPr>
            <a:spLocks noChangeShapeType="1"/>
          </p:cNvSpPr>
          <p:nvPr/>
        </p:nvSpPr>
        <p:spPr bwMode="auto">
          <a:xfrm flipV="1">
            <a:off x="1906588" y="1035050"/>
            <a:ext cx="180975" cy="414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55" name="Oval 231"/>
          <p:cNvSpPr>
            <a:spLocks noChangeArrowheads="1"/>
          </p:cNvSpPr>
          <p:nvPr/>
        </p:nvSpPr>
        <p:spPr bwMode="auto">
          <a:xfrm>
            <a:off x="1817688" y="14319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256" name="Oval 232"/>
          <p:cNvSpPr>
            <a:spLocks noChangeArrowheads="1"/>
          </p:cNvSpPr>
          <p:nvPr/>
        </p:nvSpPr>
        <p:spPr bwMode="auto">
          <a:xfrm>
            <a:off x="1803400" y="155098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257" name="Text Box 233"/>
          <p:cNvSpPr txBox="1">
            <a:spLocks noChangeArrowheads="1"/>
          </p:cNvSpPr>
          <p:nvPr/>
        </p:nvSpPr>
        <p:spPr bwMode="auto">
          <a:xfrm>
            <a:off x="1409700" y="1414463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10</a:t>
            </a:r>
          </a:p>
        </p:txBody>
      </p:sp>
      <p:sp>
        <p:nvSpPr>
          <p:cNvPr id="2258" name="Line 234"/>
          <p:cNvSpPr>
            <a:spLocks noChangeShapeType="1"/>
          </p:cNvSpPr>
          <p:nvPr/>
        </p:nvSpPr>
        <p:spPr bwMode="auto">
          <a:xfrm>
            <a:off x="1881188" y="1619250"/>
            <a:ext cx="171450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59" name="Line 235"/>
          <p:cNvSpPr>
            <a:spLocks noChangeShapeType="1"/>
          </p:cNvSpPr>
          <p:nvPr/>
        </p:nvSpPr>
        <p:spPr bwMode="auto">
          <a:xfrm flipV="1">
            <a:off x="2049463" y="1630363"/>
            <a:ext cx="4762" cy="1862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60" name="Text Box 236"/>
          <p:cNvSpPr txBox="1">
            <a:spLocks noChangeArrowheads="1"/>
          </p:cNvSpPr>
          <p:nvPr/>
        </p:nvSpPr>
        <p:spPr bwMode="auto">
          <a:xfrm rot="-5400000">
            <a:off x="1464469" y="2423319"/>
            <a:ext cx="10477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YAKY 4x50 l=18mb</a:t>
            </a:r>
          </a:p>
        </p:txBody>
      </p:sp>
      <p:sp>
        <p:nvSpPr>
          <p:cNvPr id="2261" name="Line 237"/>
          <p:cNvSpPr>
            <a:spLocks noChangeShapeType="1"/>
          </p:cNvSpPr>
          <p:nvPr/>
        </p:nvSpPr>
        <p:spPr bwMode="auto">
          <a:xfrm>
            <a:off x="2263775" y="3213100"/>
            <a:ext cx="285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62" name="Line 238"/>
          <p:cNvSpPr>
            <a:spLocks noChangeShapeType="1"/>
          </p:cNvSpPr>
          <p:nvPr/>
        </p:nvSpPr>
        <p:spPr bwMode="auto">
          <a:xfrm flipV="1">
            <a:off x="2349500" y="3208338"/>
            <a:ext cx="0" cy="290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63" name="Line 239"/>
          <p:cNvSpPr>
            <a:spLocks noChangeShapeType="1"/>
          </p:cNvSpPr>
          <p:nvPr/>
        </p:nvSpPr>
        <p:spPr bwMode="auto">
          <a:xfrm flipV="1">
            <a:off x="2460625" y="3209925"/>
            <a:ext cx="0" cy="105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64" name="Line 240"/>
          <p:cNvSpPr>
            <a:spLocks noChangeShapeType="1"/>
          </p:cNvSpPr>
          <p:nvPr/>
        </p:nvSpPr>
        <p:spPr bwMode="auto">
          <a:xfrm>
            <a:off x="2047875" y="3495675"/>
            <a:ext cx="29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l-PL"/>
          </a:p>
        </p:txBody>
      </p:sp>
      <p:sp>
        <p:nvSpPr>
          <p:cNvPr id="2265" name="Text Box 241"/>
          <p:cNvSpPr txBox="1">
            <a:spLocks noChangeArrowheads="1"/>
          </p:cNvSpPr>
          <p:nvPr/>
        </p:nvSpPr>
        <p:spPr bwMode="auto">
          <a:xfrm>
            <a:off x="2063750" y="2963863"/>
            <a:ext cx="81438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zk Tuszyńska 2</a:t>
            </a:r>
          </a:p>
        </p:txBody>
      </p:sp>
      <p:sp>
        <p:nvSpPr>
          <p:cNvPr id="2266" name="Text Box 242"/>
          <p:cNvSpPr txBox="1">
            <a:spLocks noChangeArrowheads="1"/>
          </p:cNvSpPr>
          <p:nvPr/>
        </p:nvSpPr>
        <p:spPr bwMode="auto">
          <a:xfrm rot="5400000">
            <a:off x="1922463" y="3727450"/>
            <a:ext cx="12525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zk Tuszyńska 1 bl.13 kl. 1</a:t>
            </a:r>
          </a:p>
        </p:txBody>
      </p:sp>
      <p:sp>
        <p:nvSpPr>
          <p:cNvPr id="2267" name="Oval 50"/>
          <p:cNvSpPr>
            <a:spLocks noChangeArrowheads="1"/>
          </p:cNvSpPr>
          <p:nvPr/>
        </p:nvSpPr>
        <p:spPr bwMode="auto">
          <a:xfrm>
            <a:off x="5715000" y="19145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268" name="Text Box 233"/>
          <p:cNvSpPr txBox="1">
            <a:spLocks noChangeArrowheads="1"/>
          </p:cNvSpPr>
          <p:nvPr/>
        </p:nvSpPr>
        <p:spPr bwMode="auto">
          <a:xfrm>
            <a:off x="5797550" y="1744663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269" name="Text Box 233"/>
          <p:cNvSpPr txBox="1">
            <a:spLocks noChangeArrowheads="1"/>
          </p:cNvSpPr>
          <p:nvPr/>
        </p:nvSpPr>
        <p:spPr bwMode="auto">
          <a:xfrm>
            <a:off x="7140575" y="1763713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270" name="Oval 50"/>
          <p:cNvSpPr>
            <a:spLocks noChangeArrowheads="1"/>
          </p:cNvSpPr>
          <p:nvPr/>
        </p:nvSpPr>
        <p:spPr bwMode="auto">
          <a:xfrm>
            <a:off x="7146925" y="1914525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272" name="Text Box 5"/>
          <p:cNvSpPr txBox="1">
            <a:spLocks noChangeArrowheads="1"/>
          </p:cNvSpPr>
          <p:nvPr/>
        </p:nvSpPr>
        <p:spPr bwMode="auto">
          <a:xfrm>
            <a:off x="1117600" y="2139950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2</a:t>
            </a:r>
          </a:p>
        </p:txBody>
      </p:sp>
      <p:sp>
        <p:nvSpPr>
          <p:cNvPr id="2273" name="Text Box 5"/>
          <p:cNvSpPr txBox="1">
            <a:spLocks noChangeArrowheads="1"/>
          </p:cNvSpPr>
          <p:nvPr/>
        </p:nvSpPr>
        <p:spPr bwMode="auto">
          <a:xfrm>
            <a:off x="1182688" y="98742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 dirty="0"/>
              <a:t>3</a:t>
            </a:r>
          </a:p>
        </p:txBody>
      </p:sp>
      <p:sp>
        <p:nvSpPr>
          <p:cNvPr id="2274" name="Text Box 5"/>
          <p:cNvSpPr txBox="1">
            <a:spLocks noChangeArrowheads="1"/>
          </p:cNvSpPr>
          <p:nvPr/>
        </p:nvSpPr>
        <p:spPr bwMode="auto">
          <a:xfrm>
            <a:off x="1624013" y="120967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4</a:t>
            </a:r>
          </a:p>
        </p:txBody>
      </p:sp>
      <p:sp>
        <p:nvSpPr>
          <p:cNvPr id="2275" name="Text Box 5"/>
          <p:cNvSpPr txBox="1">
            <a:spLocks noChangeArrowheads="1"/>
          </p:cNvSpPr>
          <p:nvPr/>
        </p:nvSpPr>
        <p:spPr bwMode="auto">
          <a:xfrm>
            <a:off x="1935163" y="65722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5</a:t>
            </a:r>
          </a:p>
        </p:txBody>
      </p:sp>
      <p:sp>
        <p:nvSpPr>
          <p:cNvPr id="2276" name="Text Box 5"/>
          <p:cNvSpPr txBox="1">
            <a:spLocks noChangeArrowheads="1"/>
          </p:cNvSpPr>
          <p:nvPr/>
        </p:nvSpPr>
        <p:spPr bwMode="auto">
          <a:xfrm>
            <a:off x="2360613" y="28892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6</a:t>
            </a:r>
          </a:p>
        </p:txBody>
      </p:sp>
      <p:sp>
        <p:nvSpPr>
          <p:cNvPr id="2277" name="Text Box 5"/>
          <p:cNvSpPr txBox="1">
            <a:spLocks noChangeArrowheads="1"/>
          </p:cNvSpPr>
          <p:nvPr/>
        </p:nvSpPr>
        <p:spPr bwMode="auto">
          <a:xfrm>
            <a:off x="1538288" y="162242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7</a:t>
            </a:r>
          </a:p>
        </p:txBody>
      </p:sp>
      <p:sp>
        <p:nvSpPr>
          <p:cNvPr id="2278" name="Text Box 5"/>
          <p:cNvSpPr txBox="1">
            <a:spLocks noChangeArrowheads="1"/>
          </p:cNvSpPr>
          <p:nvPr/>
        </p:nvSpPr>
        <p:spPr bwMode="auto">
          <a:xfrm>
            <a:off x="3128963" y="172402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8</a:t>
            </a:r>
          </a:p>
        </p:txBody>
      </p:sp>
      <p:sp>
        <p:nvSpPr>
          <p:cNvPr id="2279" name="Text Box 5"/>
          <p:cNvSpPr txBox="1">
            <a:spLocks noChangeArrowheads="1"/>
          </p:cNvSpPr>
          <p:nvPr/>
        </p:nvSpPr>
        <p:spPr bwMode="auto">
          <a:xfrm>
            <a:off x="2963863" y="1044575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9</a:t>
            </a:r>
          </a:p>
        </p:txBody>
      </p:sp>
      <p:sp>
        <p:nvSpPr>
          <p:cNvPr id="2280" name="Text Box 5"/>
          <p:cNvSpPr txBox="1">
            <a:spLocks noChangeArrowheads="1"/>
          </p:cNvSpPr>
          <p:nvPr/>
        </p:nvSpPr>
        <p:spPr bwMode="auto">
          <a:xfrm>
            <a:off x="3611563" y="171132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10</a:t>
            </a:r>
          </a:p>
        </p:txBody>
      </p:sp>
      <p:sp>
        <p:nvSpPr>
          <p:cNvPr id="2281" name="Text Box 5"/>
          <p:cNvSpPr txBox="1">
            <a:spLocks noChangeArrowheads="1"/>
          </p:cNvSpPr>
          <p:nvPr/>
        </p:nvSpPr>
        <p:spPr bwMode="auto">
          <a:xfrm>
            <a:off x="4424363" y="172402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11</a:t>
            </a:r>
          </a:p>
        </p:txBody>
      </p:sp>
      <p:sp>
        <p:nvSpPr>
          <p:cNvPr id="2282" name="Text Box 200"/>
          <p:cNvSpPr txBox="1">
            <a:spLocks noChangeArrowheads="1"/>
          </p:cNvSpPr>
          <p:nvPr/>
        </p:nvSpPr>
        <p:spPr bwMode="auto">
          <a:xfrm>
            <a:off x="4425950" y="800100"/>
            <a:ext cx="449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pole 3</a:t>
            </a:r>
          </a:p>
        </p:txBody>
      </p:sp>
      <p:sp>
        <p:nvSpPr>
          <p:cNvPr id="2283" name="Text Box 107"/>
          <p:cNvSpPr txBox="1">
            <a:spLocks noChangeArrowheads="1"/>
          </p:cNvSpPr>
          <p:nvPr/>
        </p:nvSpPr>
        <p:spPr bwMode="auto">
          <a:xfrm>
            <a:off x="6432550" y="2895600"/>
            <a:ext cx="444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pole 9</a:t>
            </a:r>
          </a:p>
        </p:txBody>
      </p:sp>
      <p:sp>
        <p:nvSpPr>
          <p:cNvPr id="2284" name="Text Box 5"/>
          <p:cNvSpPr txBox="1">
            <a:spLocks noChangeArrowheads="1"/>
          </p:cNvSpPr>
          <p:nvPr/>
        </p:nvSpPr>
        <p:spPr bwMode="auto">
          <a:xfrm>
            <a:off x="5414963" y="171767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12</a:t>
            </a:r>
          </a:p>
        </p:txBody>
      </p:sp>
      <p:sp>
        <p:nvSpPr>
          <p:cNvPr id="2285" name="Text Box 5"/>
          <p:cNvSpPr txBox="1">
            <a:spLocks noChangeArrowheads="1"/>
          </p:cNvSpPr>
          <p:nvPr/>
        </p:nvSpPr>
        <p:spPr bwMode="auto">
          <a:xfrm>
            <a:off x="6208713" y="170497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13</a:t>
            </a:r>
          </a:p>
        </p:txBody>
      </p:sp>
      <p:sp>
        <p:nvSpPr>
          <p:cNvPr id="2286" name="Text Box 5"/>
          <p:cNvSpPr txBox="1">
            <a:spLocks noChangeArrowheads="1"/>
          </p:cNvSpPr>
          <p:nvPr/>
        </p:nvSpPr>
        <p:spPr bwMode="auto">
          <a:xfrm>
            <a:off x="6361113" y="185737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 dirty="0"/>
              <a:t>13</a:t>
            </a:r>
          </a:p>
        </p:txBody>
      </p:sp>
      <p:sp>
        <p:nvSpPr>
          <p:cNvPr id="2287" name="Text Box 5"/>
          <p:cNvSpPr txBox="1">
            <a:spLocks noChangeArrowheads="1"/>
          </p:cNvSpPr>
          <p:nvPr/>
        </p:nvSpPr>
        <p:spPr bwMode="auto">
          <a:xfrm>
            <a:off x="6913563" y="169862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14</a:t>
            </a:r>
          </a:p>
        </p:txBody>
      </p:sp>
      <p:sp>
        <p:nvSpPr>
          <p:cNvPr id="2288" name="Text Box 5"/>
          <p:cNvSpPr txBox="1">
            <a:spLocks noChangeArrowheads="1"/>
          </p:cNvSpPr>
          <p:nvPr/>
        </p:nvSpPr>
        <p:spPr bwMode="auto">
          <a:xfrm>
            <a:off x="7720013" y="164147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15</a:t>
            </a:r>
          </a:p>
        </p:txBody>
      </p:sp>
      <p:sp>
        <p:nvSpPr>
          <p:cNvPr id="2289" name="Text Box 5"/>
          <p:cNvSpPr txBox="1">
            <a:spLocks noChangeArrowheads="1"/>
          </p:cNvSpPr>
          <p:nvPr/>
        </p:nvSpPr>
        <p:spPr bwMode="auto">
          <a:xfrm>
            <a:off x="8615363" y="172402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16</a:t>
            </a:r>
          </a:p>
        </p:txBody>
      </p:sp>
      <p:sp>
        <p:nvSpPr>
          <p:cNvPr id="2290" name="Text Box 5"/>
          <p:cNvSpPr txBox="1">
            <a:spLocks noChangeArrowheads="1"/>
          </p:cNvSpPr>
          <p:nvPr/>
        </p:nvSpPr>
        <p:spPr bwMode="auto">
          <a:xfrm>
            <a:off x="8062913" y="237807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17</a:t>
            </a:r>
          </a:p>
        </p:txBody>
      </p:sp>
      <p:sp>
        <p:nvSpPr>
          <p:cNvPr id="2291" name="Text Box 5"/>
          <p:cNvSpPr txBox="1">
            <a:spLocks noChangeArrowheads="1"/>
          </p:cNvSpPr>
          <p:nvPr/>
        </p:nvSpPr>
        <p:spPr bwMode="auto">
          <a:xfrm>
            <a:off x="1778000" y="4770438"/>
            <a:ext cx="33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16</a:t>
            </a:r>
          </a:p>
        </p:txBody>
      </p:sp>
      <p:sp>
        <p:nvSpPr>
          <p:cNvPr id="2292" name="Text Box 5"/>
          <p:cNvSpPr txBox="1">
            <a:spLocks noChangeArrowheads="1"/>
          </p:cNvSpPr>
          <p:nvPr/>
        </p:nvSpPr>
        <p:spPr bwMode="auto">
          <a:xfrm>
            <a:off x="1168400" y="5595938"/>
            <a:ext cx="33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17</a:t>
            </a:r>
          </a:p>
        </p:txBody>
      </p:sp>
      <p:sp>
        <p:nvSpPr>
          <p:cNvPr id="2293" name="Text Box 5"/>
          <p:cNvSpPr txBox="1">
            <a:spLocks noChangeArrowheads="1"/>
          </p:cNvSpPr>
          <p:nvPr/>
        </p:nvSpPr>
        <p:spPr bwMode="auto">
          <a:xfrm>
            <a:off x="2571750" y="4600575"/>
            <a:ext cx="33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18</a:t>
            </a:r>
          </a:p>
        </p:txBody>
      </p:sp>
      <p:sp>
        <p:nvSpPr>
          <p:cNvPr id="2294" name="Text Box 5"/>
          <p:cNvSpPr txBox="1">
            <a:spLocks noChangeArrowheads="1"/>
          </p:cNvSpPr>
          <p:nvPr/>
        </p:nvSpPr>
        <p:spPr bwMode="auto">
          <a:xfrm>
            <a:off x="3771900" y="4460875"/>
            <a:ext cx="33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19</a:t>
            </a:r>
          </a:p>
        </p:txBody>
      </p:sp>
      <p:sp>
        <p:nvSpPr>
          <p:cNvPr id="2295" name="Text Box 5"/>
          <p:cNvSpPr txBox="1">
            <a:spLocks noChangeArrowheads="1"/>
          </p:cNvSpPr>
          <p:nvPr/>
        </p:nvSpPr>
        <p:spPr bwMode="auto">
          <a:xfrm>
            <a:off x="6126163" y="3889375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21</a:t>
            </a:r>
          </a:p>
        </p:txBody>
      </p:sp>
      <p:sp>
        <p:nvSpPr>
          <p:cNvPr id="2296" name="Text Box 172"/>
          <p:cNvSpPr txBox="1">
            <a:spLocks noChangeArrowheads="1"/>
          </p:cNvSpPr>
          <p:nvPr/>
        </p:nvSpPr>
        <p:spPr bwMode="auto">
          <a:xfrm>
            <a:off x="5111750" y="6019800"/>
            <a:ext cx="438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pole 7</a:t>
            </a:r>
          </a:p>
        </p:txBody>
      </p:sp>
      <p:cxnSp>
        <p:nvCxnSpPr>
          <p:cNvPr id="2297" name="Łącznik prosty 263"/>
          <p:cNvCxnSpPr>
            <a:cxnSpLocks noChangeShapeType="1"/>
            <a:stCxn id="2099" idx="1"/>
          </p:cNvCxnSpPr>
          <p:nvPr/>
        </p:nvCxnSpPr>
        <p:spPr bwMode="auto">
          <a:xfrm flipH="1" flipV="1">
            <a:off x="7591425" y="1035050"/>
            <a:ext cx="409575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98" name="Łącznik prosty 265"/>
          <p:cNvCxnSpPr>
            <a:cxnSpLocks noChangeShapeType="1"/>
          </p:cNvCxnSpPr>
          <p:nvPr/>
        </p:nvCxnSpPr>
        <p:spPr bwMode="auto">
          <a:xfrm flipV="1">
            <a:off x="7594600" y="796925"/>
            <a:ext cx="0" cy="2349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99" name="Text Box 213"/>
          <p:cNvSpPr txBox="1">
            <a:spLocks noChangeArrowheads="1"/>
          </p:cNvSpPr>
          <p:nvPr/>
        </p:nvSpPr>
        <p:spPr bwMode="auto">
          <a:xfrm>
            <a:off x="7680325" y="815975"/>
            <a:ext cx="4667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/>
              <a:t>Pole 9</a:t>
            </a:r>
          </a:p>
        </p:txBody>
      </p:sp>
      <p:sp>
        <p:nvSpPr>
          <p:cNvPr id="2300" name="Oval 78"/>
          <p:cNvSpPr>
            <a:spLocks noChangeArrowheads="1"/>
          </p:cNvSpPr>
          <p:nvPr/>
        </p:nvSpPr>
        <p:spPr bwMode="auto">
          <a:xfrm>
            <a:off x="2644775" y="48387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301" name="Text Box 5"/>
          <p:cNvSpPr txBox="1">
            <a:spLocks noChangeArrowheads="1"/>
          </p:cNvSpPr>
          <p:nvPr/>
        </p:nvSpPr>
        <p:spPr bwMode="auto">
          <a:xfrm>
            <a:off x="4792663" y="4202113"/>
            <a:ext cx="33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/>
              <a:t>20</a:t>
            </a:r>
          </a:p>
        </p:txBody>
      </p:sp>
      <p:sp>
        <p:nvSpPr>
          <p:cNvPr id="254" name="Text Box 233"/>
          <p:cNvSpPr txBox="1">
            <a:spLocks noChangeArrowheads="1"/>
          </p:cNvSpPr>
          <p:nvPr/>
        </p:nvSpPr>
        <p:spPr bwMode="auto">
          <a:xfrm>
            <a:off x="2819400" y="2065189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55" name="Text Box 233"/>
          <p:cNvSpPr txBox="1">
            <a:spLocks noChangeArrowheads="1"/>
          </p:cNvSpPr>
          <p:nvPr/>
        </p:nvSpPr>
        <p:spPr bwMode="auto">
          <a:xfrm>
            <a:off x="2983287" y="1263652"/>
            <a:ext cx="4491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10</a:t>
            </a:r>
          </a:p>
        </p:txBody>
      </p:sp>
      <p:sp>
        <p:nvSpPr>
          <p:cNvPr id="256" name="Text Box 233"/>
          <p:cNvSpPr txBox="1">
            <a:spLocks noChangeArrowheads="1"/>
          </p:cNvSpPr>
          <p:nvPr/>
        </p:nvSpPr>
        <p:spPr bwMode="auto">
          <a:xfrm>
            <a:off x="2146226" y="1668672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59" name="Text Box 233"/>
          <p:cNvSpPr txBox="1">
            <a:spLocks noChangeArrowheads="1"/>
          </p:cNvSpPr>
          <p:nvPr/>
        </p:nvSpPr>
        <p:spPr bwMode="auto">
          <a:xfrm>
            <a:off x="6421437" y="1727994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61" name="Text Box 200"/>
          <p:cNvSpPr txBox="1">
            <a:spLocks noChangeArrowheads="1"/>
          </p:cNvSpPr>
          <p:nvPr/>
        </p:nvSpPr>
        <p:spPr bwMode="auto">
          <a:xfrm>
            <a:off x="7957363" y="1754415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48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3" name="Text Box 200"/>
          <p:cNvSpPr txBox="1">
            <a:spLocks noChangeArrowheads="1"/>
          </p:cNvSpPr>
          <p:nvPr/>
        </p:nvSpPr>
        <p:spPr bwMode="auto">
          <a:xfrm>
            <a:off x="6650870" y="1952279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50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4" name="Text Box 200"/>
          <p:cNvSpPr txBox="1">
            <a:spLocks noChangeArrowheads="1"/>
          </p:cNvSpPr>
          <p:nvPr/>
        </p:nvSpPr>
        <p:spPr bwMode="auto">
          <a:xfrm>
            <a:off x="7365206" y="1978025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63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5" name="Text Box 200"/>
          <p:cNvSpPr txBox="1">
            <a:spLocks noChangeArrowheads="1"/>
          </p:cNvSpPr>
          <p:nvPr/>
        </p:nvSpPr>
        <p:spPr bwMode="auto">
          <a:xfrm>
            <a:off x="6043584" y="1969126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50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6" name="Text Box 200"/>
          <p:cNvSpPr txBox="1">
            <a:spLocks noChangeArrowheads="1"/>
          </p:cNvSpPr>
          <p:nvPr/>
        </p:nvSpPr>
        <p:spPr bwMode="auto">
          <a:xfrm>
            <a:off x="5080019" y="1763147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52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7" name="Text Box 200"/>
          <p:cNvSpPr txBox="1">
            <a:spLocks noChangeArrowheads="1"/>
          </p:cNvSpPr>
          <p:nvPr/>
        </p:nvSpPr>
        <p:spPr bwMode="auto">
          <a:xfrm>
            <a:off x="4274363" y="1945092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48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8" name="Text Box 200"/>
          <p:cNvSpPr txBox="1">
            <a:spLocks noChangeArrowheads="1"/>
          </p:cNvSpPr>
          <p:nvPr/>
        </p:nvSpPr>
        <p:spPr bwMode="auto">
          <a:xfrm>
            <a:off x="3318095" y="1944233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49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69" name="Text Box 200"/>
          <p:cNvSpPr txBox="1">
            <a:spLocks noChangeArrowheads="1"/>
          </p:cNvSpPr>
          <p:nvPr/>
        </p:nvSpPr>
        <p:spPr bwMode="auto">
          <a:xfrm>
            <a:off x="2146646" y="1951117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45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70" name="Text Box 200"/>
          <p:cNvSpPr txBox="1">
            <a:spLocks noChangeArrowheads="1"/>
          </p:cNvSpPr>
          <p:nvPr/>
        </p:nvSpPr>
        <p:spPr bwMode="auto">
          <a:xfrm rot="17622624">
            <a:off x="2218308" y="754827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51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71" name="Text Box 200"/>
          <p:cNvSpPr txBox="1">
            <a:spLocks noChangeArrowheads="1"/>
          </p:cNvSpPr>
          <p:nvPr/>
        </p:nvSpPr>
        <p:spPr bwMode="auto">
          <a:xfrm rot="17622624">
            <a:off x="1987482" y="1211451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46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74" name="Line 188"/>
          <p:cNvSpPr>
            <a:spLocks noChangeShapeType="1"/>
          </p:cNvSpPr>
          <p:nvPr/>
        </p:nvSpPr>
        <p:spPr bwMode="auto">
          <a:xfrm flipH="1" flipV="1">
            <a:off x="1303338" y="1357072"/>
            <a:ext cx="256962" cy="5384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75" name="Oval 11"/>
          <p:cNvSpPr>
            <a:spLocks noChangeArrowheads="1"/>
          </p:cNvSpPr>
          <p:nvPr/>
        </p:nvSpPr>
        <p:spPr bwMode="auto">
          <a:xfrm>
            <a:off x="1208781" y="121946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pl-PL" altLang="pl-PL"/>
          </a:p>
        </p:txBody>
      </p:sp>
      <p:sp>
        <p:nvSpPr>
          <p:cNvPr id="276" name="Line 188"/>
          <p:cNvSpPr>
            <a:spLocks noChangeShapeType="1"/>
          </p:cNvSpPr>
          <p:nvPr/>
        </p:nvSpPr>
        <p:spPr bwMode="auto">
          <a:xfrm flipH="1" flipV="1">
            <a:off x="979594" y="689582"/>
            <a:ext cx="256962" cy="5384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" name="Łącznik prosty 3"/>
          <p:cNvCxnSpPr>
            <a:stCxn id="276" idx="1"/>
          </p:cNvCxnSpPr>
          <p:nvPr/>
        </p:nvCxnSpPr>
        <p:spPr bwMode="auto">
          <a:xfrm flipV="1">
            <a:off x="979594" y="657225"/>
            <a:ext cx="76094" cy="323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Text Box 26"/>
          <p:cNvSpPr txBox="1">
            <a:spLocks noChangeArrowheads="1"/>
          </p:cNvSpPr>
          <p:nvPr/>
        </p:nvSpPr>
        <p:spPr bwMode="auto">
          <a:xfrm>
            <a:off x="549494" y="343486"/>
            <a:ext cx="7072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Unicka  4 </a:t>
            </a:r>
          </a:p>
          <a:p>
            <a:r>
              <a:rPr lang="pl-PL" altLang="pl-PL" sz="800" b="1" dirty="0"/>
              <a:t>Przedszkole</a:t>
            </a:r>
          </a:p>
        </p:txBody>
      </p:sp>
      <p:sp>
        <p:nvSpPr>
          <p:cNvPr id="278" name="Text Box 201"/>
          <p:cNvSpPr txBox="1">
            <a:spLocks noChangeArrowheads="1"/>
          </p:cNvSpPr>
          <p:nvPr/>
        </p:nvSpPr>
        <p:spPr bwMode="auto">
          <a:xfrm>
            <a:off x="985839" y="702677"/>
            <a:ext cx="374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w(3)</a:t>
            </a:r>
          </a:p>
        </p:txBody>
      </p:sp>
      <p:sp>
        <p:nvSpPr>
          <p:cNvPr id="279" name="Text Box 233"/>
          <p:cNvSpPr txBox="1">
            <a:spLocks noChangeArrowheads="1"/>
          </p:cNvSpPr>
          <p:nvPr/>
        </p:nvSpPr>
        <p:spPr bwMode="auto">
          <a:xfrm>
            <a:off x="1293508" y="1156495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10</a:t>
            </a:r>
          </a:p>
        </p:txBody>
      </p:sp>
      <p:sp>
        <p:nvSpPr>
          <p:cNvPr id="281" name="Text Box 200"/>
          <p:cNvSpPr txBox="1">
            <a:spLocks noChangeArrowheads="1"/>
          </p:cNvSpPr>
          <p:nvPr/>
        </p:nvSpPr>
        <p:spPr bwMode="auto">
          <a:xfrm rot="3972009">
            <a:off x="1095547" y="1470544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52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82" name="Text Box 200"/>
          <p:cNvSpPr txBox="1">
            <a:spLocks noChangeArrowheads="1"/>
          </p:cNvSpPr>
          <p:nvPr/>
        </p:nvSpPr>
        <p:spPr bwMode="auto">
          <a:xfrm rot="3972009">
            <a:off x="829246" y="938150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35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83" name="Text Box 233"/>
          <p:cNvSpPr txBox="1">
            <a:spLocks noChangeArrowheads="1"/>
          </p:cNvSpPr>
          <p:nvPr/>
        </p:nvSpPr>
        <p:spPr bwMode="auto">
          <a:xfrm>
            <a:off x="3679031" y="1587500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84" name="Text Box 207"/>
          <p:cNvSpPr txBox="1">
            <a:spLocks noChangeArrowheads="1"/>
          </p:cNvSpPr>
          <p:nvPr/>
        </p:nvSpPr>
        <p:spPr bwMode="auto">
          <a:xfrm>
            <a:off x="3748365" y="667901"/>
            <a:ext cx="595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Al. 3 x 50</a:t>
            </a:r>
          </a:p>
          <a:p>
            <a:r>
              <a:rPr lang="pl-PL" altLang="pl-PL" sz="800" dirty="0"/>
              <a:t>Al. 1 x 35</a:t>
            </a:r>
          </a:p>
        </p:txBody>
      </p:sp>
      <p:cxnSp>
        <p:nvCxnSpPr>
          <p:cNvPr id="6" name="Łącznik prosty ze strzałką 5"/>
          <p:cNvCxnSpPr>
            <a:stCxn id="284" idx="2"/>
            <a:endCxn id="2281" idx="1"/>
          </p:cNvCxnSpPr>
          <p:nvPr/>
        </p:nvCxnSpPr>
        <p:spPr bwMode="auto">
          <a:xfrm>
            <a:off x="4045883" y="1006455"/>
            <a:ext cx="378480" cy="8556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285" name="Łącznik prosty ze strzałką 284"/>
          <p:cNvCxnSpPr>
            <a:stCxn id="284" idx="2"/>
            <a:endCxn id="266" idx="0"/>
          </p:cNvCxnSpPr>
          <p:nvPr/>
        </p:nvCxnSpPr>
        <p:spPr bwMode="auto">
          <a:xfrm>
            <a:off x="4045883" y="1006455"/>
            <a:ext cx="1261923" cy="7566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92" name="Text Box 233"/>
          <p:cNvSpPr txBox="1">
            <a:spLocks noChangeArrowheads="1"/>
          </p:cNvSpPr>
          <p:nvPr/>
        </p:nvSpPr>
        <p:spPr bwMode="auto">
          <a:xfrm>
            <a:off x="1542353" y="4516665"/>
            <a:ext cx="43954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PB 12</a:t>
            </a:r>
          </a:p>
        </p:txBody>
      </p:sp>
      <p:sp>
        <p:nvSpPr>
          <p:cNvPr id="293" name="Text Box 233"/>
          <p:cNvSpPr txBox="1">
            <a:spLocks noChangeArrowheads="1"/>
          </p:cNvSpPr>
          <p:nvPr/>
        </p:nvSpPr>
        <p:spPr bwMode="auto">
          <a:xfrm>
            <a:off x="1658468" y="5688241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RK 12</a:t>
            </a:r>
          </a:p>
        </p:txBody>
      </p:sp>
      <p:sp>
        <p:nvSpPr>
          <p:cNvPr id="294" name="Text Box 200"/>
          <p:cNvSpPr txBox="1">
            <a:spLocks noChangeArrowheads="1"/>
          </p:cNvSpPr>
          <p:nvPr/>
        </p:nvSpPr>
        <p:spPr bwMode="auto">
          <a:xfrm rot="20878201">
            <a:off x="2102663" y="4997245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31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95" name="Text Box 233"/>
          <p:cNvSpPr txBox="1">
            <a:spLocks noChangeArrowheads="1"/>
          </p:cNvSpPr>
          <p:nvPr/>
        </p:nvSpPr>
        <p:spPr bwMode="auto">
          <a:xfrm>
            <a:off x="2743200" y="4956004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96" name="Text Box 200"/>
          <p:cNvSpPr txBox="1">
            <a:spLocks noChangeArrowheads="1"/>
          </p:cNvSpPr>
          <p:nvPr/>
        </p:nvSpPr>
        <p:spPr bwMode="auto">
          <a:xfrm rot="20878201">
            <a:off x="3101200" y="4799241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33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97" name="Text Box 200"/>
          <p:cNvSpPr txBox="1">
            <a:spLocks noChangeArrowheads="1"/>
          </p:cNvSpPr>
          <p:nvPr/>
        </p:nvSpPr>
        <p:spPr bwMode="auto">
          <a:xfrm rot="20878201">
            <a:off x="4121962" y="4577698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29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298" name="Text Box 233"/>
          <p:cNvSpPr txBox="1">
            <a:spLocks noChangeArrowheads="1"/>
          </p:cNvSpPr>
          <p:nvPr/>
        </p:nvSpPr>
        <p:spPr bwMode="auto">
          <a:xfrm>
            <a:off x="3465528" y="4856740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299" name="Text Box 233"/>
          <p:cNvSpPr txBox="1">
            <a:spLocks noChangeArrowheads="1"/>
          </p:cNvSpPr>
          <p:nvPr/>
        </p:nvSpPr>
        <p:spPr bwMode="auto">
          <a:xfrm>
            <a:off x="4546195" y="4598987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300" name="Text Box 200"/>
          <p:cNvSpPr txBox="1">
            <a:spLocks noChangeArrowheads="1"/>
          </p:cNvSpPr>
          <p:nvPr/>
        </p:nvSpPr>
        <p:spPr bwMode="auto">
          <a:xfrm rot="20878201">
            <a:off x="5271314" y="4137958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b="1" dirty="0"/>
              <a:t>21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303" name="Text Box 207"/>
          <p:cNvSpPr txBox="1">
            <a:spLocks noChangeArrowheads="1"/>
          </p:cNvSpPr>
          <p:nvPr/>
        </p:nvSpPr>
        <p:spPr bwMode="auto">
          <a:xfrm>
            <a:off x="6732865" y="3160337"/>
            <a:ext cx="595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Al. 3 x 50</a:t>
            </a:r>
          </a:p>
          <a:p>
            <a:r>
              <a:rPr lang="pl-PL" altLang="pl-PL" sz="800" dirty="0"/>
              <a:t>Al. 1 x 35</a:t>
            </a:r>
          </a:p>
        </p:txBody>
      </p:sp>
      <p:cxnSp>
        <p:nvCxnSpPr>
          <p:cNvPr id="304" name="Łącznik prosty ze strzałką 303"/>
          <p:cNvCxnSpPr>
            <a:endCxn id="300" idx="3"/>
          </p:cNvCxnSpPr>
          <p:nvPr/>
        </p:nvCxnSpPr>
        <p:spPr bwMode="auto">
          <a:xfrm flipH="1">
            <a:off x="5721885" y="3448573"/>
            <a:ext cx="1161515" cy="7496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pic>
        <p:nvPicPr>
          <p:cNvPr id="3" name="Obraz 2">
            <a:extLst>
              <a:ext uri="{FF2B5EF4-FFF2-40B4-BE49-F238E27FC236}">
                <a16:creationId xmlns:a16="http://schemas.microsoft.com/office/drawing/2014/main" id="{426BA5E3-5B52-9D25-CDC0-BCE43370A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2964" y="6033104"/>
            <a:ext cx="1891036" cy="824896"/>
          </a:xfrm>
          <a:prstGeom prst="rect">
            <a:avLst/>
          </a:prstGeom>
        </p:spPr>
      </p:pic>
      <p:sp>
        <p:nvSpPr>
          <p:cNvPr id="7" name="Romb 6">
            <a:extLst>
              <a:ext uri="{FF2B5EF4-FFF2-40B4-BE49-F238E27FC236}">
                <a16:creationId xmlns:a16="http://schemas.microsoft.com/office/drawing/2014/main" id="{27C339A2-BD11-16BE-FA74-1AA62A8A8759}"/>
              </a:ext>
            </a:extLst>
          </p:cNvPr>
          <p:cNvSpPr/>
          <p:nvPr/>
        </p:nvSpPr>
        <p:spPr>
          <a:xfrm>
            <a:off x="1471203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Romb 8">
            <a:extLst>
              <a:ext uri="{FF2B5EF4-FFF2-40B4-BE49-F238E27FC236}">
                <a16:creationId xmlns:a16="http://schemas.microsoft.com/office/drawing/2014/main" id="{39D29A5B-9B7F-2CF9-E728-9FFAE61404E3}"/>
              </a:ext>
            </a:extLst>
          </p:cNvPr>
          <p:cNvSpPr/>
          <p:nvPr/>
        </p:nvSpPr>
        <p:spPr>
          <a:xfrm>
            <a:off x="2925353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Romb 9">
            <a:extLst>
              <a:ext uri="{FF2B5EF4-FFF2-40B4-BE49-F238E27FC236}">
                <a16:creationId xmlns:a16="http://schemas.microsoft.com/office/drawing/2014/main" id="{F52347FE-3F10-14D1-10AF-0B2D5D244332}"/>
              </a:ext>
            </a:extLst>
          </p:cNvPr>
          <p:cNvSpPr/>
          <p:nvPr/>
        </p:nvSpPr>
        <p:spPr>
          <a:xfrm>
            <a:off x="3846103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Romb 10">
            <a:extLst>
              <a:ext uri="{FF2B5EF4-FFF2-40B4-BE49-F238E27FC236}">
                <a16:creationId xmlns:a16="http://schemas.microsoft.com/office/drawing/2014/main" id="{FFDABCF8-5BB9-F76F-02D5-F41CDD90C262}"/>
              </a:ext>
            </a:extLst>
          </p:cNvPr>
          <p:cNvSpPr/>
          <p:nvPr/>
        </p:nvSpPr>
        <p:spPr>
          <a:xfrm>
            <a:off x="5674903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Romb 11">
            <a:extLst>
              <a:ext uri="{FF2B5EF4-FFF2-40B4-BE49-F238E27FC236}">
                <a16:creationId xmlns:a16="http://schemas.microsoft.com/office/drawing/2014/main" id="{2A704ECA-6309-03CA-D18E-B819A87B3119}"/>
              </a:ext>
            </a:extLst>
          </p:cNvPr>
          <p:cNvSpPr/>
          <p:nvPr/>
        </p:nvSpPr>
        <p:spPr>
          <a:xfrm>
            <a:off x="6430553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Romb 15">
            <a:extLst>
              <a:ext uri="{FF2B5EF4-FFF2-40B4-BE49-F238E27FC236}">
                <a16:creationId xmlns:a16="http://schemas.microsoft.com/office/drawing/2014/main" id="{24729665-3C2B-88E8-F90A-89E7B4504C5A}"/>
              </a:ext>
            </a:extLst>
          </p:cNvPr>
          <p:cNvSpPr/>
          <p:nvPr/>
        </p:nvSpPr>
        <p:spPr>
          <a:xfrm>
            <a:off x="7125878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Romb 16">
            <a:extLst>
              <a:ext uri="{FF2B5EF4-FFF2-40B4-BE49-F238E27FC236}">
                <a16:creationId xmlns:a16="http://schemas.microsoft.com/office/drawing/2014/main" id="{029F0C8B-749E-7A36-DC4F-35D7FCDE3732}"/>
              </a:ext>
            </a:extLst>
          </p:cNvPr>
          <p:cNvSpPr/>
          <p:nvPr/>
        </p:nvSpPr>
        <p:spPr>
          <a:xfrm>
            <a:off x="7725953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Romb 17">
            <a:extLst>
              <a:ext uri="{FF2B5EF4-FFF2-40B4-BE49-F238E27FC236}">
                <a16:creationId xmlns:a16="http://schemas.microsoft.com/office/drawing/2014/main" id="{762F67C2-AD1C-CE35-EF6C-0DBA3095B779}"/>
              </a:ext>
            </a:extLst>
          </p:cNvPr>
          <p:cNvSpPr/>
          <p:nvPr/>
        </p:nvSpPr>
        <p:spPr>
          <a:xfrm>
            <a:off x="8408578" y="1830109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Romb 19">
            <a:extLst>
              <a:ext uri="{FF2B5EF4-FFF2-40B4-BE49-F238E27FC236}">
                <a16:creationId xmlns:a16="http://schemas.microsoft.com/office/drawing/2014/main" id="{1F8B7DF3-C3F9-3EC2-9C0A-018E43416E89}"/>
              </a:ext>
            </a:extLst>
          </p:cNvPr>
          <p:cNvSpPr/>
          <p:nvPr/>
        </p:nvSpPr>
        <p:spPr>
          <a:xfrm>
            <a:off x="1606775" y="496415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Romb 20">
            <a:extLst>
              <a:ext uri="{FF2B5EF4-FFF2-40B4-BE49-F238E27FC236}">
                <a16:creationId xmlns:a16="http://schemas.microsoft.com/office/drawing/2014/main" id="{7D341858-1809-DA07-C734-BFD548B4FD92}"/>
              </a:ext>
            </a:extLst>
          </p:cNvPr>
          <p:cNvSpPr/>
          <p:nvPr/>
        </p:nvSpPr>
        <p:spPr>
          <a:xfrm>
            <a:off x="2592612" y="4783177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Romb 21">
            <a:extLst>
              <a:ext uri="{FF2B5EF4-FFF2-40B4-BE49-F238E27FC236}">
                <a16:creationId xmlns:a16="http://schemas.microsoft.com/office/drawing/2014/main" id="{026E29B0-F050-1823-245F-D8B57383BB4F}"/>
              </a:ext>
            </a:extLst>
          </p:cNvPr>
          <p:cNvSpPr/>
          <p:nvPr/>
        </p:nvSpPr>
        <p:spPr>
          <a:xfrm>
            <a:off x="3616550" y="4602202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Romb 22">
            <a:extLst>
              <a:ext uri="{FF2B5EF4-FFF2-40B4-BE49-F238E27FC236}">
                <a16:creationId xmlns:a16="http://schemas.microsoft.com/office/drawing/2014/main" id="{2F46953F-D49D-290E-90A3-49B83A407B68}"/>
              </a:ext>
            </a:extLst>
          </p:cNvPr>
          <p:cNvSpPr/>
          <p:nvPr/>
        </p:nvSpPr>
        <p:spPr>
          <a:xfrm>
            <a:off x="4669063" y="4364077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Romb 23">
            <a:extLst>
              <a:ext uri="{FF2B5EF4-FFF2-40B4-BE49-F238E27FC236}">
                <a16:creationId xmlns:a16="http://schemas.microsoft.com/office/drawing/2014/main" id="{682CA0E5-0BF3-5633-5A83-709D3A011FCD}"/>
              </a:ext>
            </a:extLst>
          </p:cNvPr>
          <p:cNvSpPr/>
          <p:nvPr/>
        </p:nvSpPr>
        <p:spPr>
          <a:xfrm>
            <a:off x="5988275" y="4078327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Oval 50">
            <a:extLst>
              <a:ext uri="{FF2B5EF4-FFF2-40B4-BE49-F238E27FC236}">
                <a16:creationId xmlns:a16="http://schemas.microsoft.com/office/drawing/2014/main" id="{C4F19447-7056-9946-3ABC-07ED2B816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975" y="21717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2400"/>
          </a:p>
        </p:txBody>
      </p:sp>
      <p:sp>
        <p:nvSpPr>
          <p:cNvPr id="26" name="Oval 51">
            <a:extLst>
              <a:ext uri="{FF2B5EF4-FFF2-40B4-BE49-F238E27FC236}">
                <a16:creationId xmlns:a16="http://schemas.microsoft.com/office/drawing/2014/main" id="{67E066FE-37D9-016D-4AAC-844B11239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975" y="2324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pl-PL" altLang="pl-PL" sz="2400"/>
          </a:p>
        </p:txBody>
      </p:sp>
      <p:sp>
        <p:nvSpPr>
          <p:cNvPr id="27" name="Line 53">
            <a:extLst>
              <a:ext uri="{FF2B5EF4-FFF2-40B4-BE49-F238E27FC236}">
                <a16:creationId xmlns:a16="http://schemas.microsoft.com/office/drawing/2014/main" id="{C806465C-BEB0-76E6-DB67-BDC28CA1B1C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23975" y="2324100"/>
            <a:ext cx="228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8" name="Text Box 54">
            <a:extLst>
              <a:ext uri="{FF2B5EF4-FFF2-40B4-BE49-F238E27FC236}">
                <a16:creationId xmlns:a16="http://schemas.microsoft.com/office/drawing/2014/main" id="{47705FD0-2C95-DDB9-B447-96BD0FA34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3838" y="2228850"/>
            <a:ext cx="4905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200" b="1" dirty="0"/>
              <a:t>RSA</a:t>
            </a:r>
          </a:p>
        </p:txBody>
      </p:sp>
      <p:sp>
        <p:nvSpPr>
          <p:cNvPr id="30" name="pole tekstowe 121">
            <a:extLst>
              <a:ext uri="{FF2B5EF4-FFF2-40B4-BE49-F238E27FC236}">
                <a16:creationId xmlns:a16="http://schemas.microsoft.com/office/drawing/2014/main" id="{4A98C296-BC5B-F389-FBB0-B68EF5DC3E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8870" y="1953578"/>
            <a:ext cx="45557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800" b="1" dirty="0"/>
              <a:t>18 </a:t>
            </a:r>
            <a:r>
              <a:rPr lang="pl-PL" altLang="pl-PL" sz="800" b="1" dirty="0" err="1"/>
              <a:t>mb</a:t>
            </a:r>
            <a:endParaRPr lang="pl-PL" altLang="pl-PL" sz="800" b="1" dirty="0"/>
          </a:p>
        </p:txBody>
      </p:sp>
      <p:sp>
        <p:nvSpPr>
          <p:cNvPr id="31" name="Text Box 5">
            <a:extLst>
              <a:ext uri="{FF2B5EF4-FFF2-40B4-BE49-F238E27FC236}">
                <a16:creationId xmlns:a16="http://schemas.microsoft.com/office/drawing/2014/main" id="{F77FA3C2-E1A4-3B39-6C39-36FE95A7F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25" y="2801937"/>
            <a:ext cx="261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b="1" dirty="0"/>
              <a:t>1</a:t>
            </a:r>
          </a:p>
        </p:txBody>
      </p:sp>
      <p:sp>
        <p:nvSpPr>
          <p:cNvPr id="32" name="Romb 31">
            <a:extLst>
              <a:ext uri="{FF2B5EF4-FFF2-40B4-BE49-F238E27FC236}">
                <a16:creationId xmlns:a16="http://schemas.microsoft.com/office/drawing/2014/main" id="{D41E3E2E-ED93-CF0D-A72D-53A23E6D8568}"/>
              </a:ext>
            </a:extLst>
          </p:cNvPr>
          <p:cNvSpPr/>
          <p:nvPr/>
        </p:nvSpPr>
        <p:spPr>
          <a:xfrm>
            <a:off x="1275940" y="2187297"/>
            <a:ext cx="242887" cy="242887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3" name="Text Box 233">
            <a:extLst>
              <a:ext uri="{FF2B5EF4-FFF2-40B4-BE49-F238E27FC236}">
                <a16:creationId xmlns:a16="http://schemas.microsoft.com/office/drawing/2014/main" id="{C3CDB039-FEC4-2823-C623-FF843FE52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500" y="2065189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  <p:sp>
        <p:nvSpPr>
          <p:cNvPr id="34" name="Text Box 233">
            <a:extLst>
              <a:ext uri="{FF2B5EF4-FFF2-40B4-BE49-F238E27FC236}">
                <a16:creationId xmlns:a16="http://schemas.microsoft.com/office/drawing/2014/main" id="{39098724-C986-EEB4-5F72-79C4A0A9D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2249339"/>
            <a:ext cx="4524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800" dirty="0"/>
              <a:t>ŻN 12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MS2_SWPP2_BaseDocument" ma:contentTypeID="0x0101891000AD7219E686BC6D4099CE491E08FB2AF9" ma:contentTypeVersion="0" ma:contentTypeDescription="SWPP2 Dokument bazowy" ma:contentTypeScope="" ma:versionID="8552f0677ff8a0fc3340753c0d93a966">
  <xsd:schema xmlns:xsd="http://www.w3.org/2001/XMLSchema" xmlns:xs="http://www.w3.org/2001/XMLSchema" xmlns:p="http://schemas.microsoft.com/office/2006/metadata/properties" xmlns:ns1="http://schemas.microsoft.com/sharepoint/v3" xmlns:ns2="a19cb1c7-c5c7-46d4-85ae-d83685407bba" targetNamespace="http://schemas.microsoft.com/office/2006/metadata/properties" ma:root="true" ma:fieldsID="a876582a7408055d23e242127dd52d6a" ns1:_="" ns2:_="">
    <xsd:import namespace="http://schemas.microsoft.com/sharepoint/v3"/>
    <xsd:import namespace="a19cb1c7-c5c7-46d4-85ae-d83685407bb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dmsv2BaseClientSystemDocumentID" minOccurs="0"/>
                <xsd:element ref="ns1:dmsv2BaseCreatedByID" minOccurs="0"/>
                <xsd:element ref="ns1:dmsv2BaseModifiedByID" minOccurs="0"/>
                <xsd:element ref="ns1:dmsv2BaseClientSystemCode" minOccurs="0"/>
                <xsd:element ref="ns1:dmsv2BaseDisplayName" minOccurs="0"/>
                <xsd:element ref="ns1:dmsv2BaseFileName" minOccurs="0"/>
                <xsd:element ref="ns1:dmsv2BaseIsSensitive" minOccurs="0"/>
                <xsd:element ref="ns1:dmsv2BaseMarkedAsDeleted" minOccurs="0"/>
                <xsd:element ref="ns1:dmsv2BaseMoved" minOccurs="0"/>
                <xsd:element ref="ns1:dmsv2SWPP2ObjectDepartment" minOccurs="0"/>
                <xsd:element ref="ns1:dmsv2SWPP2IDSWPP2" minOccurs="0"/>
                <xsd:element ref="ns1:dmsv2SWPP2SumMD5" minOccurs="0"/>
                <xsd:element ref="ns1:dmsv2SWPP2MimeType" minOccurs="0"/>
                <xsd:element ref="ns1:dmsv2SWPP2ObjectNumber" minOccurs="0"/>
                <xsd:element ref="ns1:dmsv2SWPP2ObjectName" minOccurs="0"/>
                <xsd:element ref="ns1:dmsv2SWPP2SubObjectNa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msv2BaseClientSystemDocumentID" ma:index="11" nillable="true" ma:displayName="Klient dokument ID" ma:description="Identyfikator dokumentu pochodzący z systemu klienckiego" ma:internalName="dmsv2BaseClientSystemDocumentID">
      <xsd:simpleType>
        <xsd:restriction base="dms:Text">
          <xsd:maxLength value="255"/>
        </xsd:restriction>
      </xsd:simpleType>
    </xsd:element>
    <xsd:element name="dmsv2BaseCreatedByID" ma:index="12" nillable="true" ma:displayName="Klient Utworzony przez" ma:description="Pole zawiera znacznik użytkownika tworzącego dokument w DMS" ma:internalName="dmsv2BaseCreatedByID">
      <xsd:simpleType>
        <xsd:restriction base="dms:Text">
          <xsd:maxLength value="255"/>
        </xsd:restriction>
      </xsd:simpleType>
    </xsd:element>
    <xsd:element name="dmsv2BaseModifiedByID" ma:index="13" nillable="true" ma:displayName="Klient Zmodyfikowany przez" ma:description="Pole zawiera znacznik użytkownika modyfikującego dokument w DMS" ma:internalName="dmsv2BaseModifiedByID">
      <xsd:simpleType>
        <xsd:restriction base="dms:Text">
          <xsd:maxLength value="255"/>
        </xsd:restriction>
      </xsd:simpleType>
    </xsd:element>
    <xsd:element name="dmsv2BaseClientSystemCode" ma:index="14" nillable="true" ma:displayName="Kod systemu klienta" ma:description="Kod systemu klienta" ma:internalName="dmsv2BaseClientSystemCode">
      <xsd:simpleType>
        <xsd:restriction base="dms:Text">
          <xsd:maxLength value="255"/>
        </xsd:restriction>
      </xsd:simpleType>
    </xsd:element>
    <xsd:element name="dmsv2BaseDisplayName" ma:index="15" nillable="true" ma:displayName="Nazwa wyświetlana" ma:description="Nazwa wyświetlana pliku" ma:internalName="dmsv2BaseDisplayName">
      <xsd:simpleType>
        <xsd:restriction base="dms:Text">
          <xsd:maxLength value="255"/>
        </xsd:restriction>
      </xsd:simpleType>
    </xsd:element>
    <xsd:element name="dmsv2BaseFileName" ma:index="16" nillable="true" ma:displayName="Nazawa pliku" ma:description="Nazwa pliku Klienta" ma:internalName="dmsv2BaseFileName">
      <xsd:simpleType>
        <xsd:restriction base="dms:Text">
          <xsd:maxLength value="255"/>
        </xsd:restriction>
      </xsd:simpleType>
    </xsd:element>
    <xsd:element name="dmsv2BaseIsSensitive" ma:index="17" nillable="true" ma:displayName="Dane wrażliwe" ma:default="0" ma:description="" ma:internalName="dmsv2BaseIsSensitive">
      <xsd:simpleType>
        <xsd:restriction base="dms:Boolean"/>
      </xsd:simpleType>
    </xsd:element>
    <xsd:element name="dmsv2BaseMarkedAsDeleted" ma:index="18" nillable="true" ma:displayName="Oznaczony jako usunięty" ma:default="0" ma:description="Znacznik jest ustawiany gdy jest usuwany dokument" ma:internalName="dmsv2BaseMarkedAsDeleted">
      <xsd:simpleType>
        <xsd:restriction base="dms:Boolean"/>
      </xsd:simpleType>
    </xsd:element>
    <xsd:element name="dmsv2BaseMoved" ma:index="19" nillable="true" ma:displayName="Przeniesiony" ma:default="0" ma:description="Znacznik jest ustawiany gdy dokument zmienia lokalizację" ma:internalName="dmsv2BaseMoved">
      <xsd:simpleType>
        <xsd:restriction base="dms:Boolean"/>
      </xsd:simpleType>
    </xsd:element>
    <xsd:element name="dmsv2SWPP2ObjectDepartment" ma:index="20" nillable="true" ma:displayName="Jednostka organizacyjna objektu" ma:description="SWPP2 Jednostka organizacyjna objektu" ma:internalName="dmsv2SWPP2ObjectDepartment">
      <xsd:simpleType>
        <xsd:restriction base="dms:Text">
          <xsd:maxLength value="255"/>
        </xsd:restriction>
      </xsd:simpleType>
    </xsd:element>
    <xsd:element name="dmsv2SWPP2IDSWPP2" ma:index="21" nillable="true" ma:displayName="Identyfikator objektu w systemie SWPP2" ma:description="SWPP2 Identyfikator objektu w systemie SWPP2" ma:internalName="dmsv2SWPP2IDSWPP2">
      <xsd:simpleType>
        <xsd:restriction base="dms:Text">
          <xsd:maxLength value="255"/>
        </xsd:restriction>
      </xsd:simpleType>
    </xsd:element>
    <xsd:element name="dmsv2SWPP2SumMD5" ma:index="22" nillable="true" ma:displayName="Suma kontrolna MD5" ma:description="SWPP2 Suma kontrolna MD5" ma:internalName="dmsv2SWPP2SumMD5">
      <xsd:simpleType>
        <xsd:restriction base="dms:Text">
          <xsd:maxLength value="255"/>
        </xsd:restriction>
      </xsd:simpleType>
    </xsd:element>
    <xsd:element name="dmsv2SWPP2MimeType" ma:index="23" nillable="true" ma:displayName="Typ MIME" ma:description="SWPP2 Typ MIME" ma:internalName="dmsv2SWPP2MimeType">
      <xsd:simpleType>
        <xsd:restriction base="dms:Text">
          <xsd:maxLength value="255"/>
        </xsd:restriction>
      </xsd:simpleType>
    </xsd:element>
    <xsd:element name="dmsv2SWPP2ObjectNumber" ma:index="24" nillable="true" ma:displayName="Numer Objektu" ma:description="SWPP2 Numer Objektu" ma:internalName="dmsv2SWPP2ObjectNumber">
      <xsd:simpleType>
        <xsd:restriction base="dms:Text">
          <xsd:maxLength value="255"/>
        </xsd:restriction>
      </xsd:simpleType>
    </xsd:element>
    <xsd:element name="dmsv2SWPP2ObjectName" ma:index="25" nillable="true" ma:displayName="Nazwa objektu" ma:description="SWPP2 Nazwa objektu" ma:internalName="dmsv2SWPP2ObjectName">
      <xsd:simpleType>
        <xsd:restriction base="dms:Text">
          <xsd:maxLength value="255"/>
        </xsd:restriction>
      </xsd:simpleType>
    </xsd:element>
    <xsd:element name="dmsv2SWPP2SubObjectName" ma:index="26" nillable="true" ma:displayName="Nazwa podobjektu" ma:description="SWPP2 Nazwa podobjektu" ma:internalName="dmsv2SWPP2SubObjectNam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9cb1c7-c5c7-46d4-85ae-d83685407bb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artość identyfikatora dokumentu" ma:description="Wartość identyfikatora dokumentu przypisanego do tego elementu." ma:internalName="_dlc_DocId" ma:readOnly="true">
      <xsd:simpleType>
        <xsd:restriction base="dms:Text"/>
      </xsd:simpleType>
    </xsd:element>
    <xsd:element name="_dlc_DocIdUrl" ma:index="9" nillable="true" ma:displayName="Identyfikator dokumentu" ma:description="Łącze stałe do tego dokumentu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msv2BaseFileName xmlns="http://schemas.microsoft.com/sharepoint/v3">cz. 1 Pakiet 3 - Zad.1 50610 LN Tuszyńska,Unicka,Sanocka 021.pptx</dmsv2BaseFileName>
    <dmsv2BaseDisplayName xmlns="http://schemas.microsoft.com/sharepoint/v3">cz. 1 Pakiet 3 - Zad.1 50610 LN Tuszyńska,Unicka,Sanocka 021</dmsv2BaseDisplayName>
    <dmsv2SWPP2ObjectNumber xmlns="http://schemas.microsoft.com/sharepoint/v3">POST/DYS/OLD/GZ/00091/2026                        </dmsv2SWPP2ObjectNumber>
    <dmsv2SWPP2SumMD5 xmlns="http://schemas.microsoft.com/sharepoint/v3">f6f5b36f6b318b10101b5c6017c85903</dmsv2SWPP2SumMD5>
    <dmsv2BaseMoved xmlns="http://schemas.microsoft.com/sharepoint/v3">false</dmsv2BaseMoved>
    <dmsv2BaseIsSensitive xmlns="http://schemas.microsoft.com/sharepoint/v3">true</dmsv2BaseIsSensitive>
    <dmsv2SWPP2IDSWPP2 xmlns="http://schemas.microsoft.com/sharepoint/v3">703463</dmsv2SWPP2IDSWPP2>
    <dmsv2SWPP2MimeType xmlns="http://schemas.microsoft.com/sharepoint/v3">application/vnd.openxmlformats-officedocument.presentationml.presentation</dmsv2SWPP2MimeType>
    <dmsv2SWPP2SubObjectName xmlns="http://schemas.microsoft.com/sharepoint/v3">SIWZ</dmsv2SWPP2SubObjectName>
    <dmsv2BaseMarkedAsDeleted xmlns="http://schemas.microsoft.com/sharepoint/v3">false</dmsv2BaseMarkedAsDeleted>
    <dmsv2BaseClientSystemCode xmlns="http://schemas.microsoft.com/sharepoint/v3">SWPP2</dmsv2BaseClientSystemCode>
    <dmsv2BaseClientSystemDocumentID xmlns="http://schemas.microsoft.com/sharepoint/v3">24128541</dmsv2BaseClientSystemDocumentID>
    <dmsv2BaseModifiedByID xmlns="http://schemas.microsoft.com/sharepoint/v3">11702205</dmsv2BaseModifiedByID>
    <dmsv2BaseCreatedByID xmlns="http://schemas.microsoft.com/sharepoint/v3">11702205</dmsv2BaseCreatedByID>
    <dmsv2SWPP2ObjectDepartment xmlns="http://schemas.microsoft.com/sharepoint/v3">00000001000700020000000n0000</dmsv2SWPP2ObjectDepartment>
    <dmsv2SWPP2ObjectName xmlns="http://schemas.microsoft.com/sharepoint/v3">Postępowanie</dmsv2SWPP2ObjectName>
    <_dlc_DocId xmlns="a19cb1c7-c5c7-46d4-85ae-d83685407bba">JEUP5JKVCYQC-1092029480-2252</_dlc_DocId>
    <_dlc_DocIdUrl xmlns="a19cb1c7-c5c7-46d4-85ae-d83685407bba">
      <Url>https://swpp2.dms.gkpge.pl/sites/41/_layouts/15/DocIdRedir.aspx?ID=JEUP5JKVCYQC-1092029480-2252</Url>
      <Description>JEUP5JKVCYQC-1092029480-2252</Description>
    </_dlc_DocIdUrl>
  </documentManagement>
</p:properties>
</file>

<file path=customXml/itemProps1.xml><?xml version="1.0" encoding="utf-8"?>
<ds:datastoreItem xmlns:ds="http://schemas.openxmlformats.org/officeDocument/2006/customXml" ds:itemID="{1CCFA259-2C86-43AB-99B5-6FCEE171B193}"/>
</file>

<file path=customXml/itemProps2.xml><?xml version="1.0" encoding="utf-8"?>
<ds:datastoreItem xmlns:ds="http://schemas.openxmlformats.org/officeDocument/2006/customXml" ds:itemID="{693EB1D5-F9D4-4540-B073-BCE891A05DA8}"/>
</file>

<file path=customXml/itemProps3.xml><?xml version="1.0" encoding="utf-8"?>
<ds:datastoreItem xmlns:ds="http://schemas.openxmlformats.org/officeDocument/2006/customXml" ds:itemID="{BF315470-894F-47F4-A3CF-B0514712107E}"/>
</file>

<file path=customXml/itemProps4.xml><?xml version="1.0" encoding="utf-8"?>
<ds:datastoreItem xmlns:ds="http://schemas.openxmlformats.org/officeDocument/2006/customXml" ds:itemID="{7EBA9EA0-53A9-4235-9469-C58DC26FDA7A}"/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390</Words>
  <Application>Microsoft Office PowerPoint</Application>
  <PresentationFormat>Pokaz na ekranie (4:3)</PresentationFormat>
  <Paragraphs>154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3" baseType="lpstr">
      <vt:lpstr>Times New Roman</vt:lpstr>
      <vt:lpstr>Projekt domyślny</vt:lpstr>
      <vt:lpstr>Prezentacja programu PowerPoint</vt:lpstr>
    </vt:vector>
  </TitlesOfParts>
  <Company>ŁZE.SA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ŁÓDZKI ZAKŁAD ENERGETYCZNY</dc:creator>
  <cp:lastModifiedBy>Kozyra Marcin [PGE Dystr. O.Łódź]</cp:lastModifiedBy>
  <cp:revision>59</cp:revision>
  <cp:lastPrinted>2008-07-28T06:57:30Z</cp:lastPrinted>
  <dcterms:created xsi:type="dcterms:W3CDTF">2004-09-01T07:33:15Z</dcterms:created>
  <dcterms:modified xsi:type="dcterms:W3CDTF">2025-11-19T07:19:09Z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0x0101891000AD7219E686BC6D4099CE491E08FB2AF9</vt:lpwstr>
  </property>
  <property fmtid="{D5CDD505-2E9C-101B-9397-08002B2CF9AE}" pid="3" name="_dlc_DocIdItemGuid">
    <vt:lpwstr>46da010f-8b93-44d0-bf44-42a59d2e0740</vt:lpwstr>
  </property>
</Properties>
</file>